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6" r:id="rId2"/>
    <p:sldId id="271" r:id="rId3"/>
    <p:sldId id="273" r:id="rId4"/>
    <p:sldId id="272" r:id="rId5"/>
    <p:sldId id="256" r:id="rId6"/>
    <p:sldId id="267" r:id="rId7"/>
    <p:sldId id="268" r:id="rId8"/>
    <p:sldId id="265" r:id="rId9"/>
    <p:sldId id="27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1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AF118-D567-486F-8171-C3523884E3F3}" type="datetimeFigureOut">
              <a:rPr kumimoji="1" lang="ja-JP" altLang="en-US" smtClean="0"/>
              <a:t>2024/10/7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5283-EB06-438A-BC84-E1AD4E5D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361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C5283-EB06-438A-BC84-E1AD4E5DE82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8795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2652D7-F8E7-600C-1503-BCAF2BF20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E95E410-B4AE-5B87-A13D-E9CF21F31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F2FFAF3-725C-25D8-5851-A2D936CE3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E77646-52A0-02EE-3467-9E752653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CDBBD4-E601-5DD5-54CF-E56E632BB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30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43F7A3-3581-D873-98BD-A198B873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CC68CA3-CFCE-3109-52DC-83D42D3929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CF4CAE7-7114-777D-FC8D-97BDAC4F2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799AF7-5AC2-506B-9940-AD5E2535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D6F9F2-53CC-B375-9CD6-0636EF878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01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58F51FE-C0E2-F839-848D-D42080EA54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FE6D579-2903-F921-5EDA-05F79785C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D621F5-04FD-042D-88EE-FCBDF5086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FAC4B2-EF0F-62DA-78FD-219AE6EA7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BD1951-11C5-9CE1-7F87-BE901D386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71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EB5FB3-C404-3C8A-4785-1870EA47A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27F1FB-ABC3-AF5D-0330-15CBAC079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5EE17B-1AFF-D45F-2901-F99681D87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BE4EB39-F9E4-82FE-D399-266536086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363975-D1E3-8872-0E62-EA940FD4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3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7711E9-CA7D-1EB3-6E33-5914A92C1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911F82-676D-24F2-BBDD-DA8300CF3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1BDB08-59AE-F8FE-516C-6C3946B82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790D2E-2D1F-2B73-BFD2-8C40602BC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B262E6-4811-DB96-2802-EEC4DCFBB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41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FB05B1-2181-E804-DE2E-85440BBF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ED52A2-DC88-A301-3ACC-5D45C08920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ED61C10-9974-F7A3-13A0-3B377570D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23D199B-6B81-7CFA-7FB2-9033447E8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97D76FE-218B-1A8F-6C0F-EF428B30B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D332151-AC38-D70D-32B5-1EAEA778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18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13DDB0-FD0F-4EAA-7D4D-01611CDBC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AE9FAA2-CBF6-962A-F35D-B0B87B2A0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E151AF-BE14-2271-91BD-6A77040DA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E17349C-7CDB-C12D-9338-23CD64C52E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5D2461F-F7CE-AC06-6DBA-1B1333A099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312B39B-5BA3-499D-AAEE-63133ED8F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BF04879-2AF4-AAE0-8389-64550E653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1110A1F-0CF9-A54A-AF01-714C1F56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44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BD1A6B-32CD-C6EE-ED81-58A404B1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98D4162-0775-A2BA-CFDB-5602A664B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A45CAB-A665-2B2E-8EA2-82A2530F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0B49A4D-02EF-784A-6631-DE274257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82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C4C1872-C685-645A-A0BA-80593ECE1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2B2D6E-C140-00E6-EC29-DCC7CAA78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107E3D-1AB5-1B2D-D7E3-7EB92FA44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63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B8B430-3545-8E41-873A-F0F63047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C2CCCF-2509-1880-2310-401DA472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357F049-A0F4-09DE-7310-CAAC1673D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96C4479-BECF-CDF5-619C-4DB00BB42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C7BD69F-4F50-B2D1-1EAC-923373659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722ADB-28B2-1A86-D91A-0A2F3FE1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13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20A60C-5725-9A3B-A8BB-3D4E191AC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BD4C85-5218-7BC6-8AB3-71464AC40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502BD89-212D-33DA-99B1-1AE357B85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1A38965-A2F7-4DD1-18EE-FF1ED1CD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C89E40C-28C0-3F75-0E1A-467D69D50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83B7FC-6101-8677-C4C3-8F580C5D4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9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4000"/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0CEEDF2-5D6A-3412-27E5-8A563C73A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739336D-344E-59AC-D83C-FB5E72E59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505D398-B560-7A9E-497C-7103A7D1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235B85-98F4-6BA6-A4FC-6417CDFA03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F595E5-B22E-C9EB-BD12-48A60A572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9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3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jpe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06C5B6-CA50-77A3-E4AA-76B20D767272}"/>
              </a:ext>
            </a:extLst>
          </p:cNvPr>
          <p:cNvSpPr txBox="1"/>
          <p:nvPr/>
        </p:nvSpPr>
        <p:spPr>
          <a:xfrm>
            <a:off x="4059224" y="156265"/>
            <a:ext cx="40735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dirty="0"/>
              <a:t>チーム相馬</a:t>
            </a:r>
            <a:endParaRPr lang="en-US" altLang="ja-JP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8533F50-E6E7-2A02-7E11-E3621A4E741B}"/>
              </a:ext>
            </a:extLst>
          </p:cNvPr>
          <p:cNvSpPr txBox="1"/>
          <p:nvPr/>
        </p:nvSpPr>
        <p:spPr>
          <a:xfrm>
            <a:off x="7039442" y="3615851"/>
            <a:ext cx="34676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佐久間 優香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0A15769-0D1B-B57E-F06D-3619A72903D2}"/>
              </a:ext>
            </a:extLst>
          </p:cNvPr>
          <p:cNvSpPr txBox="1"/>
          <p:nvPr/>
        </p:nvSpPr>
        <p:spPr>
          <a:xfrm>
            <a:off x="0" y="1264261"/>
            <a:ext cx="121959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1500" dirty="0">
                <a:ln w="19050">
                  <a:noFill/>
                </a:ln>
                <a:gradFill>
                  <a:gsLst>
                    <a:gs pos="81000">
                      <a:srgbClr val="FFD1FF"/>
                    </a:gs>
                    <a:gs pos="0">
                      <a:srgbClr val="FF47FF"/>
                    </a:gs>
                  </a:gsLst>
                  <a:lin ang="5400000" scaled="1"/>
                </a:gradFill>
                <a:effectLst>
                  <a:glow rad="88900">
                    <a:schemeClr val="accent5">
                      <a:lumMod val="75000"/>
                    </a:schemeClr>
                  </a:glow>
                  <a:outerShdw blurRad="50800" dist="50800" dir="1800000" sx="101000" sy="101000" algn="tl" rotWithShape="0">
                    <a:schemeClr val="bg1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ドッジでどっきゅん♡</a:t>
            </a:r>
            <a:endParaRPr lang="en-US" sz="11500" dirty="0">
              <a:ln w="19050">
                <a:noFill/>
              </a:ln>
              <a:gradFill>
                <a:gsLst>
                  <a:gs pos="81000">
                    <a:srgbClr val="FFD1FF"/>
                  </a:gs>
                  <a:gs pos="0">
                    <a:srgbClr val="FF47FF"/>
                  </a:gs>
                </a:gsLst>
                <a:lin ang="5400000" scaled="1"/>
              </a:gradFill>
              <a:effectLst>
                <a:glow rad="88900">
                  <a:schemeClr val="accent5">
                    <a:lumMod val="75000"/>
                  </a:schemeClr>
                </a:glow>
                <a:outerShdw blurRad="50800" dist="50800" dir="1800000" sx="101000" sy="101000" algn="tl" rotWithShape="0">
                  <a:schemeClr val="bg1"/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C33A2E-94D0-EF49-F233-E741FEA1D3DE}"/>
              </a:ext>
            </a:extLst>
          </p:cNvPr>
          <p:cNvSpPr txBox="1"/>
          <p:nvPr/>
        </p:nvSpPr>
        <p:spPr>
          <a:xfrm>
            <a:off x="771229" y="3615851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今村 晃大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4F61F3A-EC77-5C9F-2A3D-4874E7FFEB02}"/>
              </a:ext>
            </a:extLst>
          </p:cNvPr>
          <p:cNvSpPr txBox="1"/>
          <p:nvPr/>
        </p:nvSpPr>
        <p:spPr>
          <a:xfrm>
            <a:off x="771229" y="4872513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相馬 靜雅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9752F7C-E695-61CB-D783-01977FA981B7}"/>
              </a:ext>
            </a:extLst>
          </p:cNvPr>
          <p:cNvSpPr txBox="1"/>
          <p:nvPr/>
        </p:nvSpPr>
        <p:spPr>
          <a:xfrm>
            <a:off x="4059225" y="3615851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小笠原 彪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1F0CD3-C635-6864-B82C-4B238BE547EB}"/>
              </a:ext>
            </a:extLst>
          </p:cNvPr>
          <p:cNvSpPr txBox="1"/>
          <p:nvPr/>
        </p:nvSpPr>
        <p:spPr>
          <a:xfrm>
            <a:off x="4059224" y="4872515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髙田 佳依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2EBF019-81AC-152F-0566-5CEF23ED533C}"/>
              </a:ext>
            </a:extLst>
          </p:cNvPr>
          <p:cNvSpPr txBox="1"/>
          <p:nvPr/>
        </p:nvSpPr>
        <p:spPr>
          <a:xfrm>
            <a:off x="7347220" y="4872514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藤田 勇一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241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4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uiExpand="1" build="p"/>
      <p:bldP spid="5" grpId="0" uiExpand="1" build="p"/>
      <p:bldP spid="6" grpId="0" uiExpand="1" build="p"/>
      <p:bldP spid="7" grpId="0" uiExpand="1" build="p"/>
      <p:bldP spid="8" grpId="0" uiExpand="1" build="p"/>
      <p:bldP spid="9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62F6456-96F2-45BD-A96D-882CE29247D8}"/>
              </a:ext>
            </a:extLst>
          </p:cNvPr>
          <p:cNvSpPr txBox="1"/>
          <p:nvPr/>
        </p:nvSpPr>
        <p:spPr>
          <a:xfrm>
            <a:off x="-323386" y="2906510"/>
            <a:ext cx="1283877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3800" b="1" dirty="0">
                <a:solidFill>
                  <a:srgbClr val="FF000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史上最高</a:t>
            </a:r>
            <a:r>
              <a:rPr lang="ja-JP" altLang="en-US" sz="138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の</a:t>
            </a:r>
            <a:r>
              <a:rPr lang="ja-JP" altLang="en-US" sz="13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9000">
                      <a:schemeClr val="accent5">
                        <a:lumMod val="20000"/>
                        <a:lumOff val="80000"/>
                      </a:schemeClr>
                    </a:gs>
                    <a:gs pos="42000">
                      <a:schemeClr val="accent5">
                        <a:lumMod val="40000"/>
                        <a:lumOff val="60000"/>
                      </a:schemeClr>
                    </a:gs>
                    <a:gs pos="58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</a:t>
            </a:r>
            <a:r>
              <a:rPr lang="ja-JP" altLang="en-US" sz="138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を</a:t>
            </a:r>
            <a:endParaRPr lang="en-US" sz="13800" b="1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4F22055-4D81-4FAA-BD42-26CF1A1ADB86}"/>
              </a:ext>
            </a:extLst>
          </p:cNvPr>
          <p:cNvSpPr txBox="1"/>
          <p:nvPr/>
        </p:nvSpPr>
        <p:spPr>
          <a:xfrm>
            <a:off x="3028493" y="0"/>
            <a:ext cx="613501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15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コンセプト</a:t>
            </a:r>
            <a:endParaRPr lang="en-US" altLang="ja-JP" sz="115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698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7D46A4E-4579-40D1-A2D6-64D1D9167E34}"/>
              </a:ext>
            </a:extLst>
          </p:cNvPr>
          <p:cNvSpPr txBox="1"/>
          <p:nvPr/>
        </p:nvSpPr>
        <p:spPr>
          <a:xfrm>
            <a:off x="210414" y="-440625"/>
            <a:ext cx="11771171" cy="701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5000" b="1" dirty="0">
                <a:solidFill>
                  <a:schemeClr val="tx1">
                    <a:alpha val="44000"/>
                  </a:schemeClr>
                </a:solidFill>
                <a:effectLst>
                  <a:glow rad="88900">
                    <a:schemeClr val="bg1">
                      <a:alpha val="43000"/>
                    </a:schemeClr>
                  </a:glo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概要</a:t>
            </a:r>
            <a:endParaRPr lang="en-US" sz="45000" b="1" dirty="0">
              <a:solidFill>
                <a:schemeClr val="tx1">
                  <a:alpha val="44000"/>
                </a:schemeClr>
              </a:solidFill>
              <a:effectLst>
                <a:glow rad="88900">
                  <a:schemeClr val="bg1">
                    <a:alpha val="43000"/>
                  </a:schemeClr>
                </a:glo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8CB3224-B1F9-4BA2-BEC6-7F84A220182D}"/>
              </a:ext>
            </a:extLst>
          </p:cNvPr>
          <p:cNvSpPr txBox="1"/>
          <p:nvPr/>
        </p:nvSpPr>
        <p:spPr>
          <a:xfrm>
            <a:off x="0" y="457353"/>
            <a:ext cx="12192000" cy="5943294"/>
          </a:xfrm>
          <a:prstGeom prst="rect">
            <a:avLst/>
          </a:prstGeom>
          <a:noFill/>
          <a:effectLst>
            <a:glow rad="101600">
              <a:schemeClr val="bg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fontAlgn="base">
              <a:lnSpc>
                <a:spcPts val="5800"/>
              </a:lnSpc>
            </a:pPr>
            <a:r>
              <a:rPr lang="ja-JP" altLang="en-US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「俺はただ、普通の高校生活を送りたかったんだ。でも、気づいたんだよ。普通じゃダメなんだって。この学園で、トップを目指すためには</a:t>
            </a:r>
            <a:r>
              <a:rPr lang="en-US" altLang="ja-JP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――</a:t>
            </a:r>
            <a:r>
              <a:rPr lang="ja-JP" altLang="en-US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そう、</a:t>
            </a:r>
            <a:r>
              <a:rPr lang="en-US" altLang="ja-JP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『</a:t>
            </a:r>
            <a:r>
              <a:rPr lang="ja-JP" altLang="en-US" sz="4000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モテ</a:t>
            </a:r>
            <a:r>
              <a:rPr lang="en-US" altLang="ja-JP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』</a:t>
            </a:r>
            <a:r>
              <a:rPr lang="ja-JP" altLang="en-US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なきゃいけない！スポーツも勉強も、全部完璧にこなしても、モテなきゃ意味がない！俺は決めた。必ずこの学園の頂点、いや</a:t>
            </a:r>
            <a:r>
              <a:rPr lang="en-US" altLang="ja-JP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『</a:t>
            </a:r>
            <a:r>
              <a:rPr lang="ja-JP" altLang="en-US" sz="4000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モテ王</a:t>
            </a:r>
            <a:r>
              <a:rPr lang="en-US" altLang="ja-JP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』</a:t>
            </a:r>
            <a:r>
              <a:rPr lang="ja-JP" altLang="en-US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の座に就いてみせる！待ってろよ、学園の全員！俺の輝く魅力で、君たちを虜にしてやるんだからな！」</a:t>
            </a:r>
          </a:p>
        </p:txBody>
      </p:sp>
    </p:spTree>
    <p:extLst>
      <p:ext uri="{BB962C8B-B14F-4D97-AF65-F5344CB8AC3E}">
        <p14:creationId xmlns:p14="http://schemas.microsoft.com/office/powerpoint/2010/main" val="32105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C033C6F-F4A4-40FF-BF49-ACD4C85A2A40}"/>
              </a:ext>
            </a:extLst>
          </p:cNvPr>
          <p:cNvSpPr txBox="1"/>
          <p:nvPr/>
        </p:nvSpPr>
        <p:spPr>
          <a:xfrm>
            <a:off x="2327981" y="-3970"/>
            <a:ext cx="7536037" cy="1015663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ドッジボール</a:t>
            </a:r>
            <a:r>
              <a:rPr lang="en-US" altLang="ja-JP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×</a:t>
            </a:r>
            <a:r>
              <a:rPr lang="ja-JP" altLang="en-US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学園モノ</a:t>
            </a:r>
            <a:endParaRPr lang="en-US" altLang="ja-JP" sz="60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8C5B552-F5FF-4B70-B4C6-41D10C7C492D}"/>
              </a:ext>
            </a:extLst>
          </p:cNvPr>
          <p:cNvSpPr txBox="1"/>
          <p:nvPr/>
        </p:nvSpPr>
        <p:spPr>
          <a:xfrm>
            <a:off x="91275" y="1319416"/>
            <a:ext cx="6279283" cy="830997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ドッジボールの勝利条件</a:t>
            </a:r>
            <a:endParaRPr lang="en-US" altLang="ja-JP" sz="48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3FDFF5A-3464-4ABD-8A56-CF1A3DB909B6}"/>
              </a:ext>
            </a:extLst>
          </p:cNvPr>
          <p:cNvSpPr txBox="1"/>
          <p:nvPr/>
        </p:nvSpPr>
        <p:spPr>
          <a:xfrm>
            <a:off x="3105882" y="2181138"/>
            <a:ext cx="6529352" cy="156966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相手より多い人数が残る</a:t>
            </a:r>
            <a:endParaRPr lang="en-US" altLang="ja-JP" sz="48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相手を全滅させる</a:t>
            </a:r>
            <a:endParaRPr lang="en-US" altLang="ja-JP" sz="48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7DDF5A7-747E-44E3-9BB1-001D0B3FB928}"/>
              </a:ext>
            </a:extLst>
          </p:cNvPr>
          <p:cNvSpPr txBox="1"/>
          <p:nvPr/>
        </p:nvSpPr>
        <p:spPr>
          <a:xfrm>
            <a:off x="68832" y="4199756"/>
            <a:ext cx="6324167" cy="1015663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よりモテ</a:t>
            </a:r>
            <a:r>
              <a:rPr lang="ja-JP" altLang="en-US" sz="6000" dirty="0" err="1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た</a:t>
            </a:r>
            <a:r>
              <a:rPr lang="ja-JP" altLang="en-US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方が勝ち</a:t>
            </a:r>
            <a:endParaRPr lang="en-US" altLang="ja-JP" sz="60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D340D64-2D3A-4C1D-94A8-CAEF81E46EDB}"/>
              </a:ext>
            </a:extLst>
          </p:cNvPr>
          <p:cNvSpPr txBox="1"/>
          <p:nvPr/>
        </p:nvSpPr>
        <p:spPr>
          <a:xfrm>
            <a:off x="3813020" y="5504965"/>
            <a:ext cx="6636753" cy="830997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試合に負けて勝負に勝つ</a:t>
            </a:r>
            <a:endParaRPr lang="en-US" altLang="ja-JP" sz="48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34974A41-29A5-4199-8836-300828C4A0F0}"/>
              </a:ext>
            </a:extLst>
          </p:cNvPr>
          <p:cNvGrpSpPr/>
          <p:nvPr/>
        </p:nvGrpSpPr>
        <p:grpSpPr>
          <a:xfrm>
            <a:off x="12192000" y="2005878"/>
            <a:ext cx="4033975" cy="3209541"/>
            <a:chOff x="3755377" y="3727556"/>
            <a:chExt cx="3877879" cy="2994478"/>
          </a:xfrm>
        </p:grpSpPr>
        <p:pic>
          <p:nvPicPr>
            <p:cNvPr id="25" name="Picture 2" descr="男女マークの成り立ち - あれは生殖器のシンボルではなかった!? - 歴ログ -世界史専門ブログ-">
              <a:extLst>
                <a:ext uri="{FF2B5EF4-FFF2-40B4-BE49-F238E27FC236}">
                  <a16:creationId xmlns:a16="http://schemas.microsoft.com/office/drawing/2014/main" id="{064DBE00-CD02-4221-B717-92E990FF0B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419" b="91379" l="3667" r="40500">
                          <a14:foregroundMark x1="13500" y1="11330" x2="23333" y2="9360"/>
                          <a14:foregroundMark x1="16833" y1="5911" x2="21667" y2="5665"/>
                          <a14:foregroundMark x1="40167" y1="27094" x2="40500" y2="33498"/>
                          <a14:foregroundMark x1="3667" y1="28571" x2="3667" y2="33005"/>
                          <a14:foregroundMark x1="21500" y1="91133" x2="22833" y2="91379"/>
                        </a14:backgroundRemoval>
                      </a14:imgEffect>
                      <a14:imgEffect>
                        <a14:artisticGlas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443"/>
            <a:stretch/>
          </p:blipFill>
          <p:spPr bwMode="auto">
            <a:xfrm>
              <a:off x="3755377" y="5446688"/>
              <a:ext cx="839791" cy="1275346"/>
            </a:xfrm>
            <a:prstGeom prst="rect">
              <a:avLst/>
            </a:prstGeom>
            <a:noFill/>
            <a:effectLst>
              <a:glow rad="88900">
                <a:schemeClr val="bg1"/>
              </a:glow>
              <a:outerShdw blurRad="50800" dist="50800" dir="2700000" sx="101000" sy="101000" algn="tl" rotWithShape="0">
                <a:prstClr val="black">
                  <a:alpha val="8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男女マークの成り立ち - あれは生殖器のシンボルではなかった!? - 歴ログ -世界史専門ブログ-">
              <a:extLst>
                <a:ext uri="{FF2B5EF4-FFF2-40B4-BE49-F238E27FC236}">
                  <a16:creationId xmlns:a16="http://schemas.microsoft.com/office/drawing/2014/main" id="{37B07F63-1C8D-4579-92F4-CEB6EBC5BF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419" b="89409" l="47167" r="96167">
                          <a14:foregroundMark x1="85333" y1="8621" x2="85333" y2="8621"/>
                          <a14:foregroundMark x1="96333" y1="14039" x2="96333" y2="14039"/>
                          <a14:foregroundMark x1="47167" y1="46798" x2="47167" y2="46798"/>
                          <a14:foregroundMark x1="91833" y1="5419" x2="91833" y2="5419"/>
                          <a14:foregroundMark x1="80833" y1="5419" x2="80833" y2="5419"/>
                          <a14:backgroundMark x1="45500" y1="50246" x2="45500" y2="52709"/>
                        </a14:backgroundRemoval>
                      </a14:imgEffect>
                      <a14:imgEffect>
                        <a14:artisticGlas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43"/>
            <a:stretch/>
          </p:blipFill>
          <p:spPr bwMode="auto">
            <a:xfrm>
              <a:off x="6544677" y="3727556"/>
              <a:ext cx="1088579" cy="1275346"/>
            </a:xfrm>
            <a:prstGeom prst="rect">
              <a:avLst/>
            </a:prstGeom>
            <a:noFill/>
            <a:effectLst>
              <a:glow rad="88900">
                <a:schemeClr val="bg1"/>
              </a:glow>
              <a:outerShdw blurRad="50800" dist="50800" dir="2700000" sx="101000" sy="101000" algn="tl" rotWithShape="0">
                <a:prstClr val="black">
                  <a:alpha val="8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3882208F-E2E9-4C0E-90C8-12EDC5D5B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55" r="26454"/>
            <a:stretch/>
          </p:blipFill>
          <p:spPr>
            <a:xfrm>
              <a:off x="3755377" y="3990569"/>
              <a:ext cx="3795979" cy="2399571"/>
            </a:xfrm>
            <a:prstGeom prst="rect">
              <a:avLst/>
            </a:prstGeom>
          </p:spPr>
        </p:pic>
      </p:grpSp>
      <p:pic>
        <p:nvPicPr>
          <p:cNvPr id="28" name="図 27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729830E5-AA5F-4C27-A94F-85E08CB57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9" r="27755"/>
          <a:stretch/>
        </p:blipFill>
        <p:spPr>
          <a:xfrm>
            <a:off x="12123168" y="4837827"/>
            <a:ext cx="4971295" cy="316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3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50" fill="hold"/>
                                        <p:tgtEl>
                                          <p:spTgt spid="2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コンピュータ, 異なる, 部屋, ボックス が含まれている画像&#10;&#10;自動的に生成された説明">
            <a:extLst>
              <a:ext uri="{FF2B5EF4-FFF2-40B4-BE49-F238E27FC236}">
                <a16:creationId xmlns:a16="http://schemas.microsoft.com/office/drawing/2014/main" id="{BFA0C42B-5933-62BA-1D08-1FD790C31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090" y="2000160"/>
            <a:ext cx="6778670" cy="3813002"/>
          </a:xfrm>
          <a:prstGeom prst="rect">
            <a:avLst/>
          </a:prstGeom>
          <a:ln>
            <a:noFill/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89B52E5-ADE2-9990-BE7C-B9DBCD73B218}"/>
              </a:ext>
            </a:extLst>
          </p:cNvPr>
          <p:cNvSpPr txBox="1"/>
          <p:nvPr/>
        </p:nvSpPr>
        <p:spPr>
          <a:xfrm>
            <a:off x="0" y="86448"/>
            <a:ext cx="56701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5400" dirty="0"/>
              <a:t>ゲーム画面イメージ</a:t>
            </a:r>
            <a:endParaRPr lang="en-US" altLang="ja-JP" sz="5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003254-7217-45C2-949A-6E8162520BD6}"/>
              </a:ext>
            </a:extLst>
          </p:cNvPr>
          <p:cNvSpPr txBox="1"/>
          <p:nvPr/>
        </p:nvSpPr>
        <p:spPr>
          <a:xfrm>
            <a:off x="4127713" y="2000160"/>
            <a:ext cx="43717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モテ度</a:t>
            </a:r>
            <a:r>
              <a:rPr lang="ja-JP" altLang="en-US" sz="4400" b="1" dirty="0"/>
              <a:t>を表す観客</a:t>
            </a:r>
            <a:endParaRPr lang="en-US" altLang="ja-JP" sz="4400" b="1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1D312C7-CD1F-4E83-A9F4-1EC2118C3850}"/>
              </a:ext>
            </a:extLst>
          </p:cNvPr>
          <p:cNvSpPr txBox="1"/>
          <p:nvPr/>
        </p:nvSpPr>
        <p:spPr>
          <a:xfrm>
            <a:off x="9588770" y="5313130"/>
            <a:ext cx="25539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400" dirty="0"/>
              <a:t>プレイヤー</a:t>
            </a:r>
            <a:endParaRPr lang="en-US" altLang="ja-JP" sz="4400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B91F0C65-3838-4939-AFBA-E94C1D840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683" y="1160149"/>
            <a:ext cx="6325483" cy="724001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5C790EA-5DD4-4CC1-AED0-45680C270236}"/>
              </a:ext>
            </a:extLst>
          </p:cNvPr>
          <p:cNvSpPr txBox="1"/>
          <p:nvPr/>
        </p:nvSpPr>
        <p:spPr>
          <a:xfrm>
            <a:off x="9609242" y="717424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400" b="1" dirty="0"/>
              <a:t>ステータス</a:t>
            </a:r>
            <a:endParaRPr lang="en-US" altLang="ja-JP" sz="4400" b="1" dirty="0"/>
          </a:p>
        </p:txBody>
      </p:sp>
      <p:pic>
        <p:nvPicPr>
          <p:cNvPr id="23" name="Picture 2" descr="エレコム ゲームパッド USB接続 Xinput/DirectInput両対応 Xbox系12ボタン振動/連射 【ドラゴンクエストX  眠れる勇者と導きの盟友 推奨】 ブラック JC-U3613MBK">
            <a:extLst>
              <a:ext uri="{FF2B5EF4-FFF2-40B4-BE49-F238E27FC236}">
                <a16:creationId xmlns:a16="http://schemas.microsoft.com/office/drawing/2014/main" id="{B751D154-691D-47CC-A1B1-99AC90E79D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95" b="92803" l="8268" r="89730">
                        <a14:foregroundMark x1="8529" y1="55546" x2="8703" y2="61473"/>
                        <a14:foregroundMark x1="75283" y1="90262" x2="80244" y2="92887"/>
                        <a14:foregroundMark x1="72672" y1="9229" x2="72672" y2="9229"/>
                        <a14:foregroundMark x1="34552" y1="26418" x2="31158" y2="25910"/>
                        <a14:foregroundMark x1="75544" y1="5165" x2="76501" y2="38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3" b="4795"/>
          <a:stretch/>
        </p:blipFill>
        <p:spPr bwMode="auto">
          <a:xfrm>
            <a:off x="49326" y="1384914"/>
            <a:ext cx="4787667" cy="46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1E1DBA4D-3C06-4EDA-A617-7E71784C2531}"/>
              </a:ext>
            </a:extLst>
          </p:cNvPr>
          <p:cNvCxnSpPr>
            <a:cxnSpLocks/>
          </p:cNvCxnSpPr>
          <p:nvPr/>
        </p:nvCxnSpPr>
        <p:spPr>
          <a:xfrm>
            <a:off x="3188821" y="2216800"/>
            <a:ext cx="862576" cy="1137886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76200">
              <a:srgbClr val="FF00FF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4D7EFEA-DD50-4B38-A898-D6C89B9FBFDC}"/>
              </a:ext>
            </a:extLst>
          </p:cNvPr>
          <p:cNvSpPr txBox="1"/>
          <p:nvPr/>
        </p:nvSpPr>
        <p:spPr>
          <a:xfrm>
            <a:off x="1742051" y="1622380"/>
            <a:ext cx="2164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i="1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762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3600" i="0" dirty="0">
                <a:effectLst>
                  <a:glow rad="76200">
                    <a:srgbClr val="FFFF00"/>
                  </a:glow>
                  <a:outerShdw blurRad="38100" dist="50800" dir="2700000" sx="101000" sy="101000" algn="tl">
                    <a:srgbClr val="000000">
                      <a:alpha val="80000"/>
                    </a:srgbClr>
                  </a:outerShdw>
                </a:effectLst>
              </a:rPr>
              <a:t>モテボタン</a:t>
            </a:r>
            <a:endParaRPr lang="en-US" sz="3600" i="0" dirty="0">
              <a:effectLst>
                <a:glow rad="76200">
                  <a:srgbClr val="FFFF00"/>
                </a:glow>
                <a:outerShdw blurRad="38100" dist="50800" dir="2700000" sx="101000" sy="101000" algn="tl">
                  <a:srgbClr val="000000">
                    <a:alpha val="80000"/>
                  </a:srgbClr>
                </a:outerShdw>
              </a:effectLst>
            </a:endParaRP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657EC4C3-9331-4616-81A8-7CD08ADC54DB}"/>
              </a:ext>
            </a:extLst>
          </p:cNvPr>
          <p:cNvCxnSpPr>
            <a:cxnSpLocks/>
          </p:cNvCxnSpPr>
          <p:nvPr/>
        </p:nvCxnSpPr>
        <p:spPr>
          <a:xfrm>
            <a:off x="4028055" y="3860165"/>
            <a:ext cx="808938" cy="1925174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76200">
              <a:srgbClr val="FF000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210F5D3-8F90-4C76-9FF6-A4102E2611F2}"/>
              </a:ext>
            </a:extLst>
          </p:cNvPr>
          <p:cNvSpPr txBox="1"/>
          <p:nvPr/>
        </p:nvSpPr>
        <p:spPr>
          <a:xfrm>
            <a:off x="4087240" y="5767227"/>
            <a:ext cx="2829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投げ</a:t>
            </a:r>
            <a:r>
              <a:rPr lang="en-US" altLang="ja-JP" sz="3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/</a:t>
            </a:r>
            <a:r>
              <a:rPr lang="ja-JP" altLang="en-US" sz="3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キャッチ</a:t>
            </a:r>
            <a:endParaRPr lang="en-US" sz="36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51BA1C58-38A7-4AC8-A46C-A75EFD813DB8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2644303" y="4025476"/>
            <a:ext cx="943654" cy="1399604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76200">
              <a:schemeClr val="accent3">
                <a:lumMod val="60000"/>
                <a:lumOff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6F5D3F2-E3F5-4A1A-8DE9-915C2DD38D56}"/>
              </a:ext>
            </a:extLst>
          </p:cNvPr>
          <p:cNvSpPr txBox="1"/>
          <p:nvPr/>
        </p:nvSpPr>
        <p:spPr>
          <a:xfrm>
            <a:off x="1781727" y="5425080"/>
            <a:ext cx="1725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ジャンプ</a:t>
            </a:r>
            <a:endParaRPr lang="en-US" sz="36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34769545-40D0-454A-9075-959EC5FF6712}"/>
              </a:ext>
            </a:extLst>
          </p:cNvPr>
          <p:cNvCxnSpPr>
            <a:cxnSpLocks/>
          </p:cNvCxnSpPr>
          <p:nvPr/>
        </p:nvCxnSpPr>
        <p:spPr>
          <a:xfrm flipV="1">
            <a:off x="1163166" y="3882594"/>
            <a:ext cx="618561" cy="142883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76200">
              <a:schemeClr val="tx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C04D2F0-3226-49A8-8CF9-82705D10BABA}"/>
              </a:ext>
            </a:extLst>
          </p:cNvPr>
          <p:cNvSpPr txBox="1"/>
          <p:nvPr/>
        </p:nvSpPr>
        <p:spPr>
          <a:xfrm>
            <a:off x="98652" y="4395071"/>
            <a:ext cx="16433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移動</a:t>
            </a:r>
            <a:endParaRPr lang="en-US" altLang="ja-JP" sz="36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3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ダッシュ</a:t>
            </a:r>
            <a:endParaRPr lang="en-US" sz="36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2ACE88FF-A699-4E31-BF43-19B217BC03B5}"/>
              </a:ext>
            </a:extLst>
          </p:cNvPr>
          <p:cNvCxnSpPr>
            <a:cxnSpLocks/>
          </p:cNvCxnSpPr>
          <p:nvPr/>
        </p:nvCxnSpPr>
        <p:spPr>
          <a:xfrm flipV="1">
            <a:off x="996131" y="2964040"/>
            <a:ext cx="696812" cy="1401013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76200">
              <a:schemeClr val="tx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CC17BE5B-68AC-44D4-B7CA-D73C59CEE6AA}"/>
              </a:ext>
            </a:extLst>
          </p:cNvPr>
          <p:cNvCxnSpPr>
            <a:cxnSpLocks/>
          </p:cNvCxnSpPr>
          <p:nvPr/>
        </p:nvCxnSpPr>
        <p:spPr>
          <a:xfrm>
            <a:off x="10256699" y="4881633"/>
            <a:ext cx="335101" cy="398743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76200">
              <a:schemeClr val="tx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25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2" grpId="0" uiExpand="1" build="p"/>
      <p:bldP spid="13" grpId="0" uiExpand="1" build="p"/>
      <p:bldP spid="2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9213FC0-F1FF-677D-3941-28FFD9B36E3D}"/>
              </a:ext>
            </a:extLst>
          </p:cNvPr>
          <p:cNvSpPr txBox="1"/>
          <p:nvPr/>
        </p:nvSpPr>
        <p:spPr>
          <a:xfrm>
            <a:off x="4584943" y="0"/>
            <a:ext cx="721704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96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115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ACTION</a:t>
            </a:r>
            <a:endParaRPr lang="en-US" sz="115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0" y="0"/>
            <a:ext cx="7777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モテるためにカッコつけろ</a:t>
            </a:r>
            <a:endParaRPr lang="en-US" sz="60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pic>
        <p:nvPicPr>
          <p:cNvPr id="7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0D9D64F8-94F8-4CB8-B2BD-1AB38E2F6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97" b="99701" l="51000" r="96750">
                        <a14:foregroundMark x1="76562" y1="9581" x2="77276" y2="8897"/>
                        <a14:foregroundMark x1="76250" y1="9880" x2="76562" y2="9581"/>
                        <a14:foregroundMark x1="81364" y1="5090" x2="81500" y2="5090"/>
                        <a14:foregroundMark x1="80701" y1="5090" x2="80864" y2="5090"/>
                        <a14:foregroundMark x1="78500" y1="5090" x2="79203" y2="5090"/>
                        <a14:foregroundMark x1="95250" y1="35329" x2="96750" y2="36826"/>
                        <a14:foregroundMark x1="64250" y1="90719" x2="63750" y2="94910"/>
                        <a14:foregroundMark x1="59000" y1="99701" x2="62250" y2="98204"/>
                        <a14:foregroundMark x1="81750" y1="6287" x2="82750" y2="6287"/>
                        <a14:foregroundMark x1="82500" y1="4790" x2="83250" y2="4491"/>
                        <a14:foregroundMark x1="79750" y1="3293" x2="81000" y2="2994"/>
                        <a14:foregroundMark x1="77416" y1="1796" x2="77250" y2="1497"/>
                        <a14:foregroundMark x1="77750" y1="2395" x2="77416" y2="1796"/>
                        <a14:foregroundMark x1="81750" y1="4491" x2="82000" y2="4491"/>
                        <a14:backgroundMark x1="77500" y1="9581" x2="77500" y2="9581"/>
                        <a14:backgroundMark x1="76750" y1="10180" x2="77750" y2="10180"/>
                        <a14:backgroundMark x1="76750" y1="10180" x2="78250" y2="9281"/>
                        <a14:backgroundMark x1="77750" y1="9880" x2="79250" y2="8383"/>
                        <a14:backgroundMark x1="77500" y1="10479" x2="79500" y2="8383"/>
                        <a14:backgroundMark x1="81500" y1="3892" x2="82000" y2="3892"/>
                        <a14:backgroundMark x1="81750" y1="5389" x2="82228" y2="5389"/>
                        <a14:backgroundMark x1="78000" y1="1796" x2="78000" y2="1796"/>
                        <a14:backgroundMark x1="77500" y1="898" x2="77500" y2="898"/>
                        <a14:backgroundMark x1="78250" y1="2395" x2="78000" y2="2395"/>
                        <a14:backgroundMark x1="80250" y1="2994" x2="80250" y2="2994"/>
                        <a14:backgroundMark x1="79500" y1="2994" x2="79500" y2="29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8"/>
          <a:stretch/>
        </p:blipFill>
        <p:spPr bwMode="auto">
          <a:xfrm>
            <a:off x="9794399" y="3216102"/>
            <a:ext cx="2059006" cy="3181350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73E6B82C-8F60-4613-BACF-3DB165DB3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96" b="29940" l="4750" r="44000">
                        <a14:foregroundMark x1="23000" y1="2096" x2="23000" y2="20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9020" b="66497"/>
          <a:stretch/>
        </p:blipFill>
        <p:spPr bwMode="auto">
          <a:xfrm flipH="1">
            <a:off x="7741062" y="4120315"/>
            <a:ext cx="2417278" cy="1650170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4EA24F1-AC98-49ED-8AFB-02FCC6EAA16A}"/>
              </a:ext>
            </a:extLst>
          </p:cNvPr>
          <p:cNvSpPr txBox="1"/>
          <p:nvPr/>
        </p:nvSpPr>
        <p:spPr>
          <a:xfrm>
            <a:off x="5942259" y="5493239"/>
            <a:ext cx="5509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32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32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sz="4000" dirty="0">
                <a:gradFill>
                  <a:gsLst>
                    <a:gs pos="50000">
                      <a:srgbClr val="FF3399"/>
                    </a:gs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101600">
                    <a:srgbClr val="A40000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瞬間回避</a:t>
            </a:r>
            <a:r>
              <a:rPr lang="en-US" altLang="ja-JP" sz="32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altLang="ja-JP" sz="4000" dirty="0">
              <a:gradFill>
                <a:gsLst>
                  <a:gs pos="50000">
                    <a:srgbClr val="FF3399"/>
                  </a:gs>
                  <a:gs pos="0">
                    <a:srgbClr val="FF00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101600">
                  <a:srgbClr val="A40000"/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2800" dirty="0"/>
              <a:t> やりすぎると</a:t>
            </a:r>
            <a:r>
              <a:rPr lang="ja-JP" altLang="en-US" sz="32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モテ下がる</a:t>
            </a:r>
            <a:endParaRPr lang="en-US" sz="2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4F17D5D3-195C-48D8-91CD-152FFCCD2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839" y="1146696"/>
            <a:ext cx="2282304" cy="2282304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50800" dir="2700000" algn="tl" rotWithShape="0">
              <a:prstClr val="black">
                <a:alpha val="6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A6FBC2F9-B5A4-4C86-A9E3-03A8C2C9A1EC}"/>
              </a:ext>
            </a:extLst>
          </p:cNvPr>
          <p:cNvGrpSpPr/>
          <p:nvPr/>
        </p:nvGrpSpPr>
        <p:grpSpPr>
          <a:xfrm>
            <a:off x="1581259" y="2932208"/>
            <a:ext cx="3003684" cy="3181350"/>
            <a:chOff x="3490932" y="2445040"/>
            <a:chExt cx="3016017" cy="3210969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36335DFC-A674-4E49-ACDA-B24996250DD6}"/>
                </a:ext>
              </a:extLst>
            </p:cNvPr>
            <p:cNvGrpSpPr/>
            <p:nvPr/>
          </p:nvGrpSpPr>
          <p:grpSpPr>
            <a:xfrm>
              <a:off x="3490932" y="2445040"/>
              <a:ext cx="3016017" cy="3210969"/>
              <a:chOff x="3490932" y="2445040"/>
              <a:chExt cx="3016017" cy="3210969"/>
            </a:xfrm>
          </p:grpSpPr>
          <p:pic>
            <p:nvPicPr>
              <p:cNvPr id="21" name="図 20" descr="女性, 選手, 振る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F4831F25-4DC5-4EE8-BB87-6F1C9B6C6F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0932" y="2678009"/>
                <a:ext cx="3016017" cy="2978000"/>
              </a:xfrm>
              <a:prstGeom prst="rect">
                <a:avLst/>
              </a:prstGeom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</p:spPr>
          </p:pic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5112AC50-2124-44BF-8E15-0649E6FEDB4D}"/>
                  </a:ext>
                </a:extLst>
              </p:cNvPr>
              <p:cNvGrpSpPr/>
              <p:nvPr/>
            </p:nvGrpSpPr>
            <p:grpSpPr>
              <a:xfrm>
                <a:off x="4023520" y="2445040"/>
                <a:ext cx="1006942" cy="1144436"/>
                <a:chOff x="-297524" y="2936697"/>
                <a:chExt cx="1006942" cy="1144436"/>
              </a:xfrm>
            </p:grpSpPr>
            <p:sp>
              <p:nvSpPr>
                <p:cNvPr id="23" name="爆発: 8 pt 22">
                  <a:extLst>
                    <a:ext uri="{FF2B5EF4-FFF2-40B4-BE49-F238E27FC236}">
                      <a16:creationId xmlns:a16="http://schemas.microsoft.com/office/drawing/2014/main" id="{EC1A0701-80CD-4E27-8CAC-A7E8B7889D88}"/>
                    </a:ext>
                  </a:extLst>
                </p:cNvPr>
                <p:cNvSpPr/>
                <p:nvPr/>
              </p:nvSpPr>
              <p:spPr>
                <a:xfrm>
                  <a:off x="-297524" y="2936697"/>
                  <a:ext cx="1006942" cy="1144436"/>
                </a:xfrm>
                <a:prstGeom prst="irregularSeal1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glow rad="127000">
                    <a:srgbClr val="FFC000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glow>
                        <a:schemeClr val="accent2">
                          <a:lumMod val="20000"/>
                          <a:lumOff val="80000"/>
                        </a:schemeClr>
                      </a:glow>
                    </a:effectLst>
                  </a:endParaRPr>
                </a:p>
              </p:txBody>
            </p:sp>
            <p:pic>
              <p:nvPicPr>
                <p:cNvPr id="24" name="Picture 6">
                  <a:extLst>
                    <a:ext uri="{FF2B5EF4-FFF2-40B4-BE49-F238E27FC236}">
                      <a16:creationId xmlns:a16="http://schemas.microsoft.com/office/drawing/2014/main" id="{E37B6E5C-FD34-4A79-96D8-0A218C8BB3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6800" l="5200" r="90000">
                              <a14:foregroundMark x1="25900" y1="59600" x2="28100" y2="63400"/>
                              <a14:foregroundMark x1="7600" y1="67700" x2="8300" y2="71000"/>
                              <a14:foregroundMark x1="5200" y1="68500" x2="7000" y2="74800"/>
                              <a14:foregroundMark x1="19000" y1="91700" x2="35600" y2="96800"/>
                              <a14:foregroundMark x1="28700" y1="47000" x2="31500" y2="47000"/>
                              <a14:foregroundMark x1="32000" y1="47400" x2="35800" y2="48200"/>
                              <a14:foregroundMark x1="32600" y1="46500" x2="32600" y2="46500"/>
                              <a14:backgroundMark x1="60300" y1="13400" x2="79500" y2="50100"/>
                              <a14:backgroundMark x1="55700" y1="17400" x2="75700" y2="22500"/>
                              <a14:backgroundMark x1="55700" y1="15800" x2="74700" y2="22200"/>
                              <a14:backgroundMark x1="74700" y1="22200" x2="61000" y2="16400"/>
                              <a14:backgroundMark x1="61000" y1="16400" x2="67000" y2="30200"/>
                              <a14:backgroundMark x1="67000" y1="30200" x2="63100" y2="43600"/>
                              <a14:backgroundMark x1="63100" y1="43600" x2="56800" y2="52500"/>
                              <a14:backgroundMark x1="56800" y1="52500" x2="66300" y2="55900"/>
                              <a14:backgroundMark x1="66300" y1="55900" x2="62900" y2="19700"/>
                              <a14:backgroundMark x1="62900" y1="19700" x2="56300" y2="30500"/>
                              <a14:backgroundMark x1="56300" y1="30500" x2="45800" y2="29300"/>
                              <a14:backgroundMark x1="45800" y1="29300" x2="45000" y2="25800"/>
                              <a14:backgroundMark x1="51400" y1="40300" x2="59000" y2="57400"/>
                              <a14:backgroundMark x1="51900" y1="46300" x2="55400" y2="61900"/>
                              <a14:backgroundMark x1="55400" y1="61900" x2="56300" y2="62800"/>
                              <a14:backgroundMark x1="50100" y1="51400" x2="53700" y2="61000"/>
                              <a14:backgroundMark x1="49700" y1="50500" x2="50600" y2="48300"/>
                              <a14:backgroundMark x1="32100" y1="42700" x2="38300" y2="45300"/>
                              <a14:backgroundMark x1="33900" y1="43600" x2="39200" y2="47700"/>
                              <a14:backgroundMark x1="36454" y1="47309" x2="39500" y2="47900"/>
                              <a14:backgroundMark x1="28300" y1="42700" x2="41200" y2="46800"/>
                              <a14:backgroundMark x1="59000" y1="69800" x2="57000" y2="82100"/>
                              <a14:backgroundMark x1="57900" y1="68900" x2="55900" y2="83500"/>
                              <a14:backgroundMark x1="54500" y1="70500" x2="53400" y2="83200"/>
                              <a14:backgroundMark x1="53100" y1="70900" x2="53300" y2="82700"/>
                              <a14:backgroundMark x1="51100" y1="82900" x2="53500" y2="78400"/>
                              <a14:backgroundMark x1="51900" y1="80600" x2="52200" y2="77900"/>
                              <a14:backgroundMark x1="51300" y1="81400" x2="52100" y2="79800"/>
                              <a14:backgroundMark x1="51400" y1="81200" x2="51400" y2="79600"/>
                              <a14:backgroundMark x1="51200" y1="81000" x2="52100" y2="79800"/>
                              <a14:backgroundMark x1="51100" y1="81500" x2="51500" y2="79500"/>
                              <a14:backgroundMark x1="51400" y1="80300" x2="50800" y2="81300"/>
                              <a14:backgroundMark x1="52900" y1="74000" x2="52400" y2="78400"/>
                              <a14:backgroundMark x1="53100" y1="72400" x2="53100" y2="75100"/>
                              <a14:backgroundMark x1="53200" y1="72300" x2="52600" y2="74600"/>
                              <a14:backgroundMark x1="39700" y1="47400" x2="45100" y2="50000"/>
                              <a14:backgroundMark x1="40100" y1="47200" x2="41200" y2="49200"/>
                              <a14:backgroundMark x1="38800" y1="48700" x2="41100" y2="49100"/>
                              <a14:backgroundMark x1="28900" y1="45400" x2="26500" y2="45300"/>
                              <a14:backgroundMark x1="33400" y1="45100" x2="28100" y2="41800"/>
                              <a14:backgroundMark x1="30700" y1="44700" x2="31900" y2="45200"/>
                              <a14:backgroundMark x1="50900" y1="58200" x2="55800" y2="65800"/>
                              <a14:backgroundMark x1="33500" y1="46400" x2="35200" y2="45800"/>
                            </a14:backgroundRemoval>
                          </a14:imgEffect>
                          <a14:imgEffect>
                            <a14:artisticFilmGrain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t="42735" r="42959" b="-1"/>
                <a:stretch/>
              </p:blipFill>
              <p:spPr bwMode="auto">
                <a:xfrm flipH="1">
                  <a:off x="-249912" y="3108601"/>
                  <a:ext cx="766128" cy="769132"/>
                </a:xfrm>
                <a:prstGeom prst="rect">
                  <a:avLst/>
                </a:prstGeom>
                <a:noFill/>
                <a:effectLst>
                  <a:outerShdw blurRad="50800" dist="50800" dir="2700000" algn="tl" rotWithShape="0">
                    <a:prstClr val="black">
                      <a:alpha val="64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2B68C21A-21F0-4DD8-9B27-7517800BFDE3}"/>
                </a:ext>
              </a:extLst>
            </p:cNvPr>
            <p:cNvGrpSpPr/>
            <p:nvPr/>
          </p:nvGrpSpPr>
          <p:grpSpPr>
            <a:xfrm>
              <a:off x="5020896" y="3644209"/>
              <a:ext cx="606362" cy="969489"/>
              <a:chOff x="2421357" y="5096227"/>
              <a:chExt cx="512254" cy="812081"/>
            </a:xfrm>
          </p:grpSpPr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7C4921EA-A98E-4AB3-A706-E8BB5451F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97308" y="5096227"/>
                <a:ext cx="336303" cy="347414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D0E00470-9FE1-4D9E-B3E4-24DD611EE3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02724" y="5213401"/>
                <a:ext cx="398903" cy="467041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D0A1C792-D6F5-42E9-AB5B-6E74D644FE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21357" y="5295900"/>
                <a:ext cx="441039" cy="612408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FF364DAA-D768-4C3C-A84C-7A14C6DDEB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 rot="458542" flipH="1">
              <a:off x="5565404" y="4284097"/>
              <a:ext cx="766128" cy="76913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4581A3B-544A-47D0-8B84-97F03C8C36BC}"/>
              </a:ext>
            </a:extLst>
          </p:cNvPr>
          <p:cNvSpPr txBox="1"/>
          <p:nvPr/>
        </p:nvSpPr>
        <p:spPr>
          <a:xfrm>
            <a:off x="1176446" y="4180929"/>
            <a:ext cx="6545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32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32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sz="4000" dirty="0">
                <a:gradFill>
                  <a:gsLst>
                    <a:gs pos="50000">
                      <a:srgbClr val="00FF99"/>
                    </a:gs>
                    <a:gs pos="0">
                      <a:srgbClr val="00FF00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glow rad="101600">
                    <a:schemeClr val="accent6">
                      <a:lumMod val="75000"/>
                    </a:schemeClr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ジャンプ投げ</a:t>
            </a:r>
            <a:r>
              <a:rPr lang="en-US" altLang="ja-JP" sz="32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altLang="ja-JP" sz="4000" dirty="0">
              <a:gradFill>
                <a:gsLst>
                  <a:gs pos="50000">
                    <a:srgbClr val="00FF99"/>
                  </a:gs>
                  <a:gs pos="0">
                    <a:srgbClr val="00FF00"/>
                  </a:gs>
                  <a:gs pos="100000">
                    <a:srgbClr val="00FF00"/>
                  </a:gs>
                </a:gsLst>
                <a:lin ang="5400000" scaled="1"/>
              </a:gradFill>
              <a:effectLst>
                <a:glow rad="101600">
                  <a:schemeClr val="accent6">
                    <a:lumMod val="75000"/>
                  </a:schemeClr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2800" dirty="0"/>
              <a:t> 着地ミスると</a:t>
            </a:r>
            <a:r>
              <a:rPr lang="ja-JP" altLang="en-US" sz="32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モテ下がる</a:t>
            </a:r>
            <a:endParaRPr lang="en-US" sz="2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9140027D-B9E9-4A7B-83E2-96613D424144}"/>
              </a:ext>
            </a:extLst>
          </p:cNvPr>
          <p:cNvCxnSpPr>
            <a:cxnSpLocks/>
          </p:cNvCxnSpPr>
          <p:nvPr/>
        </p:nvCxnSpPr>
        <p:spPr>
          <a:xfrm flipH="1">
            <a:off x="658027" y="5563689"/>
            <a:ext cx="1233864" cy="1440816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</a:ln>
          <a:effectLst>
            <a:glow rad="762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23DAAF0D-BF8B-4BEE-B875-A4125AC892BE}"/>
              </a:ext>
            </a:extLst>
          </p:cNvPr>
          <p:cNvCxnSpPr>
            <a:cxnSpLocks/>
          </p:cNvCxnSpPr>
          <p:nvPr/>
        </p:nvCxnSpPr>
        <p:spPr>
          <a:xfrm flipH="1">
            <a:off x="1337262" y="5289674"/>
            <a:ext cx="1233864" cy="1440816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</a:ln>
          <a:effectLst>
            <a:glow rad="762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24357F29-5CC7-406B-B91F-5387472F5432}"/>
              </a:ext>
            </a:extLst>
          </p:cNvPr>
          <p:cNvCxnSpPr>
            <a:cxnSpLocks/>
          </p:cNvCxnSpPr>
          <p:nvPr/>
        </p:nvCxnSpPr>
        <p:spPr>
          <a:xfrm flipH="1">
            <a:off x="1581259" y="5372995"/>
            <a:ext cx="1441983" cy="163151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</a:ln>
          <a:effectLst>
            <a:glow rad="762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C4CFF49-7C92-4826-8B29-2498D6C2ABDE}"/>
              </a:ext>
            </a:extLst>
          </p:cNvPr>
          <p:cNvSpPr txBox="1"/>
          <p:nvPr/>
        </p:nvSpPr>
        <p:spPr>
          <a:xfrm>
            <a:off x="1079235" y="1815900"/>
            <a:ext cx="56188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32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32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sz="4000" dirty="0">
                <a:gradFill>
                  <a:gsLst>
                    <a:gs pos="50000">
                      <a:srgbClr val="00FFFF"/>
                    </a:gs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キャッチ</a:t>
            </a:r>
            <a:r>
              <a:rPr lang="en-US" altLang="ja-JP" sz="32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altLang="ja-JP" sz="4000" dirty="0">
              <a:gradFill>
                <a:gsLst>
                  <a:gs pos="50000">
                    <a:srgbClr val="00FFFF"/>
                  </a:gs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2800" dirty="0"/>
              <a:t> カッコつけ中に当たると</a:t>
            </a:r>
            <a:r>
              <a:rPr lang="ja-JP" altLang="en-US" sz="32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モテ下がる</a:t>
            </a:r>
            <a:endParaRPr lang="en-US" sz="2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0557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929"/>
                                  </p:iterate>
                                  <p:childTnLst>
                                    <p:animMotion origin="layout" path="M 8.33333E-7 4.81481E-6 L 0.05052 -0.00903 " pathEditMode="relative" rAng="0" ptsTypes="AA">
                                      <p:cBhvr>
                                        <p:cTn id="9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-463"/>
                                    </p:animMotion>
                                    <p:animRot by="1500000">
                                      <p:cBhvr>
                                        <p:cTn id="1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0"/>
      <p:bldP spid="12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1F764AF-B8A6-44BE-9FA7-1CC3DC186771}"/>
              </a:ext>
            </a:extLst>
          </p:cNvPr>
          <p:cNvSpPr txBox="1"/>
          <p:nvPr/>
        </p:nvSpPr>
        <p:spPr>
          <a:xfrm>
            <a:off x="-10517" y="848852"/>
            <a:ext cx="40703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CHAIN</a:t>
            </a:r>
            <a:r>
              <a:rPr lang="en-US" altLang="ja-JP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 </a:t>
            </a:r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No.1</a:t>
            </a:r>
            <a:endParaRPr lang="en-US" altLang="ja-JP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FB142800-0D69-45D4-A0AF-20CAE0734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84" y="2100085"/>
            <a:ext cx="1249838" cy="2182815"/>
          </a:xfrm>
          <a:prstGeom prst="rect">
            <a:avLst/>
          </a:prstGeom>
          <a:ln>
            <a:noFill/>
          </a:ln>
          <a:effectLst>
            <a:glow rad="1016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" descr="ときめき」の写真素材 | 4,111件の無料イラスト画像 | Adobe Stock">
            <a:extLst>
              <a:ext uri="{FF2B5EF4-FFF2-40B4-BE49-F238E27FC236}">
                <a16:creationId xmlns:a16="http://schemas.microsoft.com/office/drawing/2014/main" id="{3D0B7477-99F7-498C-9B49-D1DEC5F59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-2401438"/>
            <a:ext cx="4917592" cy="347806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EFE962D-694B-0B03-A536-A11DBCC9EF70}"/>
              </a:ext>
            </a:extLst>
          </p:cNvPr>
          <p:cNvSpPr txBox="1"/>
          <p:nvPr/>
        </p:nvSpPr>
        <p:spPr>
          <a:xfrm>
            <a:off x="4927413" y="-47499"/>
            <a:ext cx="56573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96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96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CHAIN</a:t>
            </a:r>
            <a:endParaRPr lang="en-US" sz="96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0" y="0"/>
            <a:ext cx="52982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0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モテを連鎖させよ</a:t>
            </a:r>
            <a:endParaRPr lang="en-US" sz="60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64CDE01-03A9-44DA-85D3-FEF1C0ED3D25}"/>
              </a:ext>
            </a:extLst>
          </p:cNvPr>
          <p:cNvSpPr txBox="1"/>
          <p:nvPr/>
        </p:nvSpPr>
        <p:spPr>
          <a:xfrm>
            <a:off x="0" y="3761686"/>
            <a:ext cx="39164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CHAIN</a:t>
            </a:r>
            <a:r>
              <a:rPr lang="en-US" altLang="ja-JP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 </a:t>
            </a:r>
            <a:r>
              <a:rPr lang="en-US" altLang="ja-JP" sz="5400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No.2</a:t>
            </a:r>
            <a:endParaRPr lang="en-US" altLang="ja-JP" sz="48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A03AAB2-504C-424A-AC5D-8AF5618D580E}"/>
              </a:ext>
            </a:extLst>
          </p:cNvPr>
          <p:cNvSpPr txBox="1"/>
          <p:nvPr/>
        </p:nvSpPr>
        <p:spPr>
          <a:xfrm rot="635231">
            <a:off x="11058078" y="-1507259"/>
            <a:ext cx="52036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88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88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CHAIN</a:t>
            </a:r>
            <a:endParaRPr lang="en-US" sz="88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FAC12F8F-A8C4-4B54-B1E1-82C7192D4DBF}"/>
              </a:ext>
            </a:extLst>
          </p:cNvPr>
          <p:cNvGrpSpPr/>
          <p:nvPr/>
        </p:nvGrpSpPr>
        <p:grpSpPr>
          <a:xfrm>
            <a:off x="4279103" y="1955130"/>
            <a:ext cx="2942295" cy="2180954"/>
            <a:chOff x="8513210" y="-2665025"/>
            <a:chExt cx="2942295" cy="2180954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8F59A667-48C2-4062-953E-0A39B9F2231E}"/>
                </a:ext>
              </a:extLst>
            </p:cNvPr>
            <p:cNvGrpSpPr/>
            <p:nvPr/>
          </p:nvGrpSpPr>
          <p:grpSpPr>
            <a:xfrm>
              <a:off x="8513210" y="-2665025"/>
              <a:ext cx="2456272" cy="2180954"/>
              <a:chOff x="4754306" y="169334"/>
              <a:chExt cx="2456272" cy="2180954"/>
            </a:xfrm>
          </p:grpSpPr>
          <p:pic>
            <p:nvPicPr>
              <p:cNvPr id="10" name="図 9" descr="選手, 人, 持つ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6E22B3E-1FEB-4BCE-BD7B-691E70BEA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4306" y="169334"/>
                <a:ext cx="2456272" cy="2180954"/>
              </a:xfrm>
              <a:prstGeom prst="rect">
                <a:avLst/>
              </a:prstGeom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</p:spPr>
          </p:pic>
          <p:pic>
            <p:nvPicPr>
              <p:cNvPr id="11" name="Picture 6">
                <a:extLst>
                  <a:ext uri="{FF2B5EF4-FFF2-40B4-BE49-F238E27FC236}">
                    <a16:creationId xmlns:a16="http://schemas.microsoft.com/office/drawing/2014/main" id="{80539BAC-16E7-48D5-B783-B7C63C29C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6800" l="5200" r="90000">
                            <a14:foregroundMark x1="25900" y1="59600" x2="28100" y2="63400"/>
                            <a14:foregroundMark x1="7600" y1="67700" x2="8300" y2="71000"/>
                            <a14:foregroundMark x1="5200" y1="68500" x2="7000" y2="74800"/>
                            <a14:foregroundMark x1="19000" y1="91700" x2="35600" y2="96800"/>
                            <a14:backgroundMark x1="60300" y1="13400" x2="79500" y2="50100"/>
                            <a14:backgroundMark x1="55700" y1="17400" x2="75700" y2="22500"/>
                            <a14:backgroundMark x1="55700" y1="15800" x2="74700" y2="22200"/>
                            <a14:backgroundMark x1="74700" y1="22200" x2="61000" y2="16400"/>
                            <a14:backgroundMark x1="61000" y1="16400" x2="67000" y2="30200"/>
                            <a14:backgroundMark x1="67000" y1="30200" x2="63100" y2="43600"/>
                            <a14:backgroundMark x1="63100" y1="43600" x2="56800" y2="52500"/>
                            <a14:backgroundMark x1="56800" y1="52500" x2="66300" y2="55900"/>
                            <a14:backgroundMark x1="66300" y1="55900" x2="62900" y2="19700"/>
                            <a14:backgroundMark x1="62900" y1="19700" x2="56300" y2="30500"/>
                            <a14:backgroundMark x1="56300" y1="30500" x2="45800" y2="29300"/>
                            <a14:backgroundMark x1="45800" y1="29300" x2="45000" y2="25800"/>
                            <a14:backgroundMark x1="51400" y1="40300" x2="59000" y2="57400"/>
                            <a14:backgroundMark x1="51900" y1="46300" x2="55400" y2="61900"/>
                            <a14:backgroundMark x1="55400" y1="61900" x2="56300" y2="62800"/>
                            <a14:backgroundMark x1="50100" y1="51400" x2="53700" y2="61000"/>
                            <a14:backgroundMark x1="49700" y1="50500" x2="50600" y2="483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771" r="34100"/>
              <a:stretch/>
            </p:blipFill>
            <p:spPr bwMode="auto">
              <a:xfrm rot="884991">
                <a:off x="5732648" y="307800"/>
                <a:ext cx="986208" cy="946220"/>
              </a:xfrm>
              <a:prstGeom prst="rect">
                <a:avLst/>
              </a:prstGeom>
              <a:noFill/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DDB62F4D-D698-48FC-9083-3867F0CB41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91860" y="-2058614"/>
              <a:ext cx="1063645" cy="3835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979A5726-DDBB-40FB-BFBB-6CBCD427B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80912" y="-1864379"/>
              <a:ext cx="1051839" cy="3747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296EC8C8-6665-46F0-84C5-C32F444037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09323" y="-1694834"/>
              <a:ext cx="1063645" cy="3835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C60AE-2381-4FE9-BCF9-45FE158D627C}"/>
              </a:ext>
            </a:extLst>
          </p:cNvPr>
          <p:cNvSpPr txBox="1"/>
          <p:nvPr/>
        </p:nvSpPr>
        <p:spPr>
          <a:xfrm>
            <a:off x="828621" y="1705123"/>
            <a:ext cx="5985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000" dirty="0"/>
              <a:t>被弾ボールをカバーキャッチ</a:t>
            </a:r>
            <a:endParaRPr lang="en-US" altLang="ja-JP" sz="4000" dirty="0"/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13829220-B21B-45FA-8E42-33D0F37A970D}"/>
              </a:ext>
            </a:extLst>
          </p:cNvPr>
          <p:cNvGrpSpPr/>
          <p:nvPr/>
        </p:nvGrpSpPr>
        <p:grpSpPr>
          <a:xfrm>
            <a:off x="1750120" y="4996672"/>
            <a:ext cx="2267764" cy="1785738"/>
            <a:chOff x="8513210" y="-2665025"/>
            <a:chExt cx="2942295" cy="2180954"/>
          </a:xfrm>
        </p:grpSpPr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981E9288-44F1-41C9-99D6-B4E09009D41F}"/>
                </a:ext>
              </a:extLst>
            </p:cNvPr>
            <p:cNvGrpSpPr/>
            <p:nvPr/>
          </p:nvGrpSpPr>
          <p:grpSpPr>
            <a:xfrm>
              <a:off x="8513210" y="-2665025"/>
              <a:ext cx="2456272" cy="2180954"/>
              <a:chOff x="4754306" y="169334"/>
              <a:chExt cx="2456272" cy="2180954"/>
            </a:xfrm>
          </p:grpSpPr>
          <p:pic>
            <p:nvPicPr>
              <p:cNvPr id="49" name="図 48" descr="選手, 人, 持つ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E96BAB9-500F-4D1D-BE60-44F324AA7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4306" y="169334"/>
                <a:ext cx="2456272" cy="2180954"/>
              </a:xfrm>
              <a:prstGeom prst="rect">
                <a:avLst/>
              </a:prstGeom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</p:spPr>
          </p:pic>
          <p:pic>
            <p:nvPicPr>
              <p:cNvPr id="50" name="Picture 6">
                <a:extLst>
                  <a:ext uri="{FF2B5EF4-FFF2-40B4-BE49-F238E27FC236}">
                    <a16:creationId xmlns:a16="http://schemas.microsoft.com/office/drawing/2014/main" id="{6E511D26-6CE4-4954-A65E-BBDC38271A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6800" l="5200" r="90000">
                            <a14:foregroundMark x1="25900" y1="59600" x2="28100" y2="63400"/>
                            <a14:foregroundMark x1="7600" y1="67700" x2="8300" y2="71000"/>
                            <a14:foregroundMark x1="5200" y1="68500" x2="7000" y2="74800"/>
                            <a14:foregroundMark x1="19000" y1="91700" x2="35600" y2="96800"/>
                            <a14:backgroundMark x1="60300" y1="13400" x2="79500" y2="50100"/>
                            <a14:backgroundMark x1="55700" y1="17400" x2="75700" y2="22500"/>
                            <a14:backgroundMark x1="55700" y1="15800" x2="74700" y2="22200"/>
                            <a14:backgroundMark x1="74700" y1="22200" x2="61000" y2="16400"/>
                            <a14:backgroundMark x1="61000" y1="16400" x2="67000" y2="30200"/>
                            <a14:backgroundMark x1="67000" y1="30200" x2="63100" y2="43600"/>
                            <a14:backgroundMark x1="63100" y1="43600" x2="56800" y2="52500"/>
                            <a14:backgroundMark x1="56800" y1="52500" x2="66300" y2="55900"/>
                            <a14:backgroundMark x1="66300" y1="55900" x2="62900" y2="19700"/>
                            <a14:backgroundMark x1="62900" y1="19700" x2="56300" y2="30500"/>
                            <a14:backgroundMark x1="56300" y1="30500" x2="45800" y2="29300"/>
                            <a14:backgroundMark x1="45800" y1="29300" x2="45000" y2="25800"/>
                            <a14:backgroundMark x1="51400" y1="40300" x2="59000" y2="57400"/>
                            <a14:backgroundMark x1="51900" y1="46300" x2="55400" y2="61900"/>
                            <a14:backgroundMark x1="55400" y1="61900" x2="56300" y2="62800"/>
                            <a14:backgroundMark x1="50100" y1="51400" x2="53700" y2="61000"/>
                            <a14:backgroundMark x1="49700" y1="50500" x2="50600" y2="483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771" r="34100"/>
              <a:stretch/>
            </p:blipFill>
            <p:spPr bwMode="auto">
              <a:xfrm rot="884991">
                <a:off x="5732648" y="307800"/>
                <a:ext cx="986208" cy="946220"/>
              </a:xfrm>
              <a:prstGeom prst="rect">
                <a:avLst/>
              </a:prstGeom>
              <a:noFill/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239F17CF-C59A-4AA6-8641-1FFA32C50D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91860" y="-2058614"/>
              <a:ext cx="1063645" cy="3835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A7F2A4D6-B629-420A-9767-C40568E3D7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80912" y="-1864379"/>
              <a:ext cx="1051839" cy="3747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FE847EC8-71F4-4B11-9526-6FAE830042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09323" y="-1694834"/>
              <a:ext cx="1063645" cy="3835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E5B394A7-EB3D-4BFE-81BC-942ECFEF9938}"/>
              </a:ext>
            </a:extLst>
          </p:cNvPr>
          <p:cNvSpPr txBox="1"/>
          <p:nvPr/>
        </p:nvSpPr>
        <p:spPr>
          <a:xfrm>
            <a:off x="9230016" y="5950022"/>
            <a:ext cx="2908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000" dirty="0"/>
              <a:t>そのまま</a:t>
            </a:r>
            <a:r>
              <a:rPr lang="ja-JP" altLang="en-US" sz="4000" dirty="0">
                <a:solidFill>
                  <a:srgbClr val="FF0000"/>
                </a:solidFill>
              </a:rPr>
              <a:t>倒す</a:t>
            </a:r>
            <a:endParaRPr lang="en-US" altLang="ja-JP" sz="4000" dirty="0">
              <a:solidFill>
                <a:srgbClr val="FF0000"/>
              </a:solidFill>
            </a:endParaRPr>
          </a:p>
        </p:txBody>
      </p: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60D9CE1A-E512-431D-8FFC-4F14A18BFE2D}"/>
              </a:ext>
            </a:extLst>
          </p:cNvPr>
          <p:cNvGrpSpPr/>
          <p:nvPr/>
        </p:nvGrpSpPr>
        <p:grpSpPr>
          <a:xfrm>
            <a:off x="3591402" y="4028810"/>
            <a:ext cx="3065273" cy="2686354"/>
            <a:chOff x="3714850" y="3264197"/>
            <a:chExt cx="3856721" cy="3210969"/>
          </a:xfrm>
        </p:grpSpPr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D3FBCF32-04AE-4578-9C3A-25CA4FE7C553}"/>
                </a:ext>
              </a:extLst>
            </p:cNvPr>
            <p:cNvGrpSpPr/>
            <p:nvPr/>
          </p:nvGrpSpPr>
          <p:grpSpPr>
            <a:xfrm>
              <a:off x="4555554" y="3264197"/>
              <a:ext cx="3016017" cy="3210969"/>
              <a:chOff x="3490932" y="2445040"/>
              <a:chExt cx="3016017" cy="3210969"/>
            </a:xfrm>
          </p:grpSpPr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CDF54422-EA98-49B6-82B0-6811498C5A41}"/>
                  </a:ext>
                </a:extLst>
              </p:cNvPr>
              <p:cNvGrpSpPr/>
              <p:nvPr/>
            </p:nvGrpSpPr>
            <p:grpSpPr>
              <a:xfrm>
                <a:off x="3490932" y="2445040"/>
                <a:ext cx="3016017" cy="3210969"/>
                <a:chOff x="3490932" y="2445040"/>
                <a:chExt cx="3016017" cy="3210969"/>
              </a:xfrm>
            </p:grpSpPr>
            <p:pic>
              <p:nvPicPr>
                <p:cNvPr id="24" name="図 23" descr="女性, 選手, 振る, ボール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B9A29B4E-61BA-47AC-BB10-6FF8179B5A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0932" y="2678009"/>
                  <a:ext cx="3016017" cy="2978000"/>
                </a:xfrm>
                <a:prstGeom prst="rect">
                  <a:avLst/>
                </a:prstGeom>
                <a:effectLst>
                  <a:glow rad="101600">
                    <a:schemeClr val="bg1"/>
                  </a:glow>
                  <a:outerShdw blurRad="50800" dist="88900" dir="2700000" algn="tl" rotWithShape="0">
                    <a:prstClr val="black">
                      <a:alpha val="66000"/>
                    </a:prstClr>
                  </a:outerShdw>
                </a:effectLst>
              </p:spPr>
            </p:pic>
            <p:grpSp>
              <p:nvGrpSpPr>
                <p:cNvPr id="25" name="グループ化 24">
                  <a:extLst>
                    <a:ext uri="{FF2B5EF4-FFF2-40B4-BE49-F238E27FC236}">
                      <a16:creationId xmlns:a16="http://schemas.microsoft.com/office/drawing/2014/main" id="{EFFB0419-DEC2-46A3-A2C9-683563BD8BFE}"/>
                    </a:ext>
                  </a:extLst>
                </p:cNvPr>
                <p:cNvGrpSpPr/>
                <p:nvPr/>
              </p:nvGrpSpPr>
              <p:grpSpPr>
                <a:xfrm>
                  <a:off x="4023520" y="2445040"/>
                  <a:ext cx="1006942" cy="1144436"/>
                  <a:chOff x="-297524" y="2936697"/>
                  <a:chExt cx="1006942" cy="1144436"/>
                </a:xfrm>
              </p:grpSpPr>
              <p:sp>
                <p:nvSpPr>
                  <p:cNvPr id="26" name="爆発: 8 pt 25">
                    <a:extLst>
                      <a:ext uri="{FF2B5EF4-FFF2-40B4-BE49-F238E27FC236}">
                        <a16:creationId xmlns:a16="http://schemas.microsoft.com/office/drawing/2014/main" id="{18577DBE-C7AD-400A-8893-D7729B763278}"/>
                      </a:ext>
                    </a:extLst>
                  </p:cNvPr>
                  <p:cNvSpPr/>
                  <p:nvPr/>
                </p:nvSpPr>
                <p:spPr>
                  <a:xfrm>
                    <a:off x="-297524" y="2936697"/>
                    <a:ext cx="1006942" cy="1144436"/>
                  </a:xfrm>
                  <a:prstGeom prst="irregularSeal1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glow rad="127000">
                      <a:srgbClr val="FFC000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effectLst>
                        <a:glow>
                          <a:schemeClr val="accent2">
                            <a:lumMod val="20000"/>
                            <a:lumOff val="80000"/>
                          </a:schemeClr>
                        </a:glow>
                      </a:effectLst>
                    </a:endParaRPr>
                  </a:p>
                </p:txBody>
              </p:sp>
              <p:pic>
                <p:nvPicPr>
                  <p:cNvPr id="27" name="Picture 6">
                    <a:extLst>
                      <a:ext uri="{FF2B5EF4-FFF2-40B4-BE49-F238E27FC236}">
                        <a16:creationId xmlns:a16="http://schemas.microsoft.com/office/drawing/2014/main" id="{F93065EB-8B0E-40F9-A548-E46195B69B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10000" b="96800" l="5200" r="90000">
                                <a14:foregroundMark x1="25900" y1="59600" x2="28100" y2="63400"/>
                                <a14:foregroundMark x1="7600" y1="67700" x2="8300" y2="71000"/>
                                <a14:foregroundMark x1="5200" y1="68500" x2="7000" y2="74800"/>
                                <a14:foregroundMark x1="19000" y1="91700" x2="35600" y2="96800"/>
                                <a14:foregroundMark x1="28700" y1="47000" x2="31500" y2="47000"/>
                                <a14:foregroundMark x1="32000" y1="47400" x2="35800" y2="48200"/>
                                <a14:foregroundMark x1="32600" y1="46500" x2="32600" y2="46500"/>
                                <a14:backgroundMark x1="60300" y1="13400" x2="79500" y2="50100"/>
                                <a14:backgroundMark x1="55700" y1="17400" x2="75700" y2="22500"/>
                                <a14:backgroundMark x1="55700" y1="15800" x2="74700" y2="22200"/>
                                <a14:backgroundMark x1="74700" y1="22200" x2="61000" y2="16400"/>
                                <a14:backgroundMark x1="61000" y1="16400" x2="67000" y2="30200"/>
                                <a14:backgroundMark x1="67000" y1="30200" x2="63100" y2="43600"/>
                                <a14:backgroundMark x1="63100" y1="43600" x2="56800" y2="52500"/>
                                <a14:backgroundMark x1="56800" y1="52500" x2="66300" y2="55900"/>
                                <a14:backgroundMark x1="66300" y1="55900" x2="62900" y2="19700"/>
                                <a14:backgroundMark x1="62900" y1="19700" x2="56300" y2="30500"/>
                                <a14:backgroundMark x1="56300" y1="30500" x2="45800" y2="29300"/>
                                <a14:backgroundMark x1="45800" y1="29300" x2="45000" y2="25800"/>
                                <a14:backgroundMark x1="51400" y1="40300" x2="59000" y2="57400"/>
                                <a14:backgroundMark x1="51900" y1="46300" x2="55400" y2="61900"/>
                                <a14:backgroundMark x1="55400" y1="61900" x2="56300" y2="62800"/>
                                <a14:backgroundMark x1="50100" y1="51400" x2="53700" y2="61000"/>
                                <a14:backgroundMark x1="49700" y1="50500" x2="50600" y2="48300"/>
                                <a14:backgroundMark x1="32100" y1="42700" x2="38300" y2="45300"/>
                                <a14:backgroundMark x1="33900" y1="43600" x2="39200" y2="47700"/>
                                <a14:backgroundMark x1="36454" y1="47309" x2="39500" y2="47900"/>
                                <a14:backgroundMark x1="28300" y1="42700" x2="41200" y2="46800"/>
                                <a14:backgroundMark x1="59000" y1="69800" x2="57000" y2="82100"/>
                                <a14:backgroundMark x1="57900" y1="68900" x2="55900" y2="83500"/>
                                <a14:backgroundMark x1="54500" y1="70500" x2="53400" y2="83200"/>
                                <a14:backgroundMark x1="53100" y1="70900" x2="53300" y2="82700"/>
                                <a14:backgroundMark x1="51100" y1="82900" x2="53500" y2="78400"/>
                                <a14:backgroundMark x1="51900" y1="80600" x2="52200" y2="77900"/>
                                <a14:backgroundMark x1="51300" y1="81400" x2="52100" y2="79800"/>
                                <a14:backgroundMark x1="51400" y1="81200" x2="51400" y2="79600"/>
                                <a14:backgroundMark x1="51200" y1="81000" x2="52100" y2="79800"/>
                                <a14:backgroundMark x1="51100" y1="81500" x2="51500" y2="79500"/>
                                <a14:backgroundMark x1="51400" y1="80300" x2="50800" y2="81300"/>
                                <a14:backgroundMark x1="52900" y1="74000" x2="52400" y2="78400"/>
                                <a14:backgroundMark x1="53100" y1="72400" x2="53100" y2="75100"/>
                                <a14:backgroundMark x1="53200" y1="72300" x2="52600" y2="74600"/>
                                <a14:backgroundMark x1="39700" y1="47400" x2="45100" y2="50000"/>
                                <a14:backgroundMark x1="40100" y1="47200" x2="41200" y2="49200"/>
                                <a14:backgroundMark x1="38800" y1="48700" x2="41100" y2="49100"/>
                                <a14:backgroundMark x1="28900" y1="45400" x2="26500" y2="45300"/>
                                <a14:backgroundMark x1="33400" y1="45100" x2="28100" y2="41800"/>
                                <a14:backgroundMark x1="30700" y1="44700" x2="31900" y2="45200"/>
                                <a14:backgroundMark x1="50900" y1="58200" x2="55800" y2="65800"/>
                                <a14:backgroundMark x1="33500" y1="46400" x2="35200" y2="45800"/>
                              </a14:backgroundRemoval>
                            </a14:imgEffect>
                            <a14:imgEffect>
                              <a14:artisticFilmGrain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t="42735" r="42959" b="-1"/>
                  <a:stretch/>
                </p:blipFill>
                <p:spPr bwMode="auto">
                  <a:xfrm flipH="1">
                    <a:off x="-249912" y="3108601"/>
                    <a:ext cx="766128" cy="769132"/>
                  </a:xfrm>
                  <a:prstGeom prst="rect">
                    <a:avLst/>
                  </a:prstGeom>
                  <a:noFill/>
                  <a:effectLst>
                    <a:outerShdw blurRad="50800" dist="50800" dir="2700000" algn="tl" rotWithShape="0">
                      <a:prstClr val="black">
                        <a:alpha val="64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E30F7ED9-7E3D-4FC9-A810-8450CB569C92}"/>
                  </a:ext>
                </a:extLst>
              </p:cNvPr>
              <p:cNvGrpSpPr/>
              <p:nvPr/>
            </p:nvGrpSpPr>
            <p:grpSpPr>
              <a:xfrm>
                <a:off x="5020896" y="3644209"/>
                <a:ext cx="606362" cy="969489"/>
                <a:chOff x="2421357" y="5096227"/>
                <a:chExt cx="512254" cy="812081"/>
              </a:xfrm>
            </p:grpSpPr>
            <p:cxnSp>
              <p:nvCxnSpPr>
                <p:cNvPr id="21" name="直線コネクタ 20">
                  <a:extLst>
                    <a:ext uri="{FF2B5EF4-FFF2-40B4-BE49-F238E27FC236}">
                      <a16:creationId xmlns:a16="http://schemas.microsoft.com/office/drawing/2014/main" id="{ADBD1AEE-A6A9-4747-AEF0-CE98A405F0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597308" y="5096227"/>
                  <a:ext cx="336303" cy="347414"/>
                </a:xfrm>
                <a:prstGeom prst="line">
                  <a:avLst/>
                </a:prstGeom>
                <a:ln w="19050">
                  <a:solidFill>
                    <a:schemeClr val="tx1">
                      <a:alpha val="50000"/>
                    </a:schemeClr>
                  </a:solidFill>
                </a:ln>
                <a:effectLst>
                  <a:glow rad="762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コネクタ 21">
                  <a:extLst>
                    <a:ext uri="{FF2B5EF4-FFF2-40B4-BE49-F238E27FC236}">
                      <a16:creationId xmlns:a16="http://schemas.microsoft.com/office/drawing/2014/main" id="{DBFD2B0F-E56A-4243-8C64-462DA07E41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502724" y="5213401"/>
                  <a:ext cx="398903" cy="467041"/>
                </a:xfrm>
                <a:prstGeom prst="line">
                  <a:avLst/>
                </a:prstGeom>
                <a:ln w="19050">
                  <a:solidFill>
                    <a:schemeClr val="tx1">
                      <a:alpha val="50000"/>
                    </a:schemeClr>
                  </a:solidFill>
                </a:ln>
                <a:effectLst>
                  <a:glow rad="762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コネクタ 22">
                  <a:extLst>
                    <a:ext uri="{FF2B5EF4-FFF2-40B4-BE49-F238E27FC236}">
                      <a16:creationId xmlns:a16="http://schemas.microsoft.com/office/drawing/2014/main" id="{6EA22287-EA8B-476D-B55D-56C3248B5A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421357" y="5295900"/>
                  <a:ext cx="441039" cy="612408"/>
                </a:xfrm>
                <a:prstGeom prst="line">
                  <a:avLst/>
                </a:prstGeom>
                <a:ln w="19050">
                  <a:solidFill>
                    <a:schemeClr val="tx1">
                      <a:alpha val="50000"/>
                    </a:schemeClr>
                  </a:solidFill>
                </a:ln>
                <a:effectLst>
                  <a:glow rad="762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7" name="Picture 6">
                <a:extLst>
                  <a:ext uri="{FF2B5EF4-FFF2-40B4-BE49-F238E27FC236}">
                    <a16:creationId xmlns:a16="http://schemas.microsoft.com/office/drawing/2014/main" id="{D35FAE65-061F-4D11-B7A2-4A9991DCFB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6800" l="5200" r="90000">
                            <a14:foregroundMark x1="25900" y1="59600" x2="28100" y2="63400"/>
                            <a14:foregroundMark x1="7600" y1="67700" x2="8300" y2="71000"/>
                            <a14:foregroundMark x1="5200" y1="68500" x2="7000" y2="74800"/>
                            <a14:foregroundMark x1="19000" y1="91700" x2="35600" y2="96800"/>
                            <a14:foregroundMark x1="28700" y1="47000" x2="31500" y2="47000"/>
                            <a14:foregroundMark x1="32000" y1="47400" x2="35800" y2="48200"/>
                            <a14:foregroundMark x1="32600" y1="46500" x2="32600" y2="46500"/>
                            <a14:backgroundMark x1="60300" y1="13400" x2="79500" y2="50100"/>
                            <a14:backgroundMark x1="55700" y1="17400" x2="75700" y2="22500"/>
                            <a14:backgroundMark x1="55700" y1="15800" x2="74700" y2="22200"/>
                            <a14:backgroundMark x1="74700" y1="22200" x2="61000" y2="16400"/>
                            <a14:backgroundMark x1="61000" y1="16400" x2="67000" y2="30200"/>
                            <a14:backgroundMark x1="67000" y1="30200" x2="63100" y2="43600"/>
                            <a14:backgroundMark x1="63100" y1="43600" x2="56800" y2="52500"/>
                            <a14:backgroundMark x1="56800" y1="52500" x2="66300" y2="55900"/>
                            <a14:backgroundMark x1="66300" y1="55900" x2="62900" y2="19700"/>
                            <a14:backgroundMark x1="62900" y1="19700" x2="56300" y2="30500"/>
                            <a14:backgroundMark x1="56300" y1="30500" x2="45800" y2="29300"/>
                            <a14:backgroundMark x1="45800" y1="29300" x2="45000" y2="25800"/>
                            <a14:backgroundMark x1="51400" y1="40300" x2="59000" y2="57400"/>
                            <a14:backgroundMark x1="51900" y1="46300" x2="55400" y2="61900"/>
                            <a14:backgroundMark x1="55400" y1="61900" x2="56300" y2="62800"/>
                            <a14:backgroundMark x1="50100" y1="51400" x2="53700" y2="61000"/>
                            <a14:backgroundMark x1="49700" y1="50500" x2="50600" y2="48300"/>
                            <a14:backgroundMark x1="32100" y1="42700" x2="38300" y2="45300"/>
                            <a14:backgroundMark x1="33900" y1="43600" x2="39200" y2="47700"/>
                            <a14:backgroundMark x1="36454" y1="47309" x2="39500" y2="47900"/>
                            <a14:backgroundMark x1="28300" y1="42700" x2="41200" y2="46800"/>
                            <a14:backgroundMark x1="59000" y1="69800" x2="57000" y2="82100"/>
                            <a14:backgroundMark x1="57900" y1="68900" x2="55900" y2="83500"/>
                            <a14:backgroundMark x1="54500" y1="70500" x2="53400" y2="83200"/>
                            <a14:backgroundMark x1="53100" y1="70900" x2="53300" y2="82700"/>
                            <a14:backgroundMark x1="51100" y1="82900" x2="53500" y2="78400"/>
                            <a14:backgroundMark x1="51900" y1="80600" x2="52200" y2="77900"/>
                            <a14:backgroundMark x1="51300" y1="81400" x2="52100" y2="79800"/>
                            <a14:backgroundMark x1="51400" y1="81200" x2="51400" y2="79600"/>
                            <a14:backgroundMark x1="51200" y1="81000" x2="52100" y2="79800"/>
                            <a14:backgroundMark x1="51100" y1="81500" x2="51500" y2="79500"/>
                            <a14:backgroundMark x1="51400" y1="80300" x2="50800" y2="81300"/>
                            <a14:backgroundMark x1="52900" y1="74000" x2="52400" y2="78400"/>
                            <a14:backgroundMark x1="53100" y1="72400" x2="53100" y2="75100"/>
                            <a14:backgroundMark x1="53200" y1="72300" x2="52600" y2="74600"/>
                            <a14:backgroundMark x1="39700" y1="47400" x2="45100" y2="50000"/>
                            <a14:backgroundMark x1="40100" y1="47200" x2="41200" y2="49200"/>
                            <a14:backgroundMark x1="38800" y1="48700" x2="41100" y2="49100"/>
                            <a14:backgroundMark x1="28900" y1="45400" x2="26500" y2="45300"/>
                            <a14:backgroundMark x1="33400" y1="45100" x2="28100" y2="41800"/>
                            <a14:backgroundMark x1="30700" y1="44700" x2="31900" y2="45200"/>
                            <a14:backgroundMark x1="50900" y1="58200" x2="55800" y2="65800"/>
                            <a14:backgroundMark x1="33500" y1="46400" x2="35200" y2="45800"/>
                          </a14:backgroundRemoval>
                        </a14:imgEffect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42735" r="42959" b="-1"/>
              <a:stretch/>
            </p:blipFill>
            <p:spPr bwMode="auto">
              <a:xfrm rot="458542" flipH="1">
                <a:off x="5565404" y="4284097"/>
                <a:ext cx="766128" cy="769132"/>
              </a:xfrm>
              <a:prstGeom prst="rect">
                <a:avLst/>
              </a:prstGeom>
              <a:noFill/>
              <a:effectLst>
                <a:outerShdw blurRad="50800" dist="50800" dir="2700000" algn="tl" rotWithShape="0">
                  <a:prstClr val="black">
                    <a:alpha val="64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60D8C6C4-CCDC-4381-BCD5-E4F6B7B71B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4850" y="3884988"/>
              <a:ext cx="1366711" cy="718264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C512132C-53DF-45E8-9EAD-6FEA209B1B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0640" y="4025800"/>
              <a:ext cx="1348573" cy="724791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03C352B7-9A1E-4A95-AA0D-3AC12EB104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3842" y="4171388"/>
              <a:ext cx="1291258" cy="734141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289A9A-3F26-41AF-BE9F-09AA122E56D6}"/>
              </a:ext>
            </a:extLst>
          </p:cNvPr>
          <p:cNvSpPr txBox="1"/>
          <p:nvPr/>
        </p:nvSpPr>
        <p:spPr>
          <a:xfrm>
            <a:off x="4750751" y="5148335"/>
            <a:ext cx="6354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000" dirty="0"/>
              <a:t>バウンドボールを空中キャッチ</a:t>
            </a:r>
            <a:endParaRPr lang="en-US" altLang="ja-JP" sz="4000" dirty="0"/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BEF78CBB-7C7C-4823-9C8C-6DB7DC4BF6D3}"/>
              </a:ext>
            </a:extLst>
          </p:cNvPr>
          <p:cNvGrpSpPr/>
          <p:nvPr/>
        </p:nvGrpSpPr>
        <p:grpSpPr>
          <a:xfrm>
            <a:off x="7221078" y="1450071"/>
            <a:ext cx="2397092" cy="2686354"/>
            <a:chOff x="3490932" y="2445040"/>
            <a:chExt cx="3016017" cy="3210969"/>
          </a:xfrm>
        </p:grpSpPr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90C2247E-6E9C-4277-8A70-BA01978A9BCE}"/>
                </a:ext>
              </a:extLst>
            </p:cNvPr>
            <p:cNvGrpSpPr/>
            <p:nvPr/>
          </p:nvGrpSpPr>
          <p:grpSpPr>
            <a:xfrm>
              <a:off x="3490932" y="2445040"/>
              <a:ext cx="3016017" cy="3210969"/>
              <a:chOff x="3490932" y="2445040"/>
              <a:chExt cx="3016017" cy="3210969"/>
            </a:xfrm>
          </p:grpSpPr>
          <p:pic>
            <p:nvPicPr>
              <p:cNvPr id="75" name="図 74" descr="女性, 選手, 振る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53751C0-2A8A-406D-AACB-65D171227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0932" y="2678009"/>
                <a:ext cx="3016017" cy="2978000"/>
              </a:xfrm>
              <a:prstGeom prst="rect">
                <a:avLst/>
              </a:prstGeom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</p:spPr>
          </p:pic>
          <p:grpSp>
            <p:nvGrpSpPr>
              <p:cNvPr id="76" name="グループ化 75">
                <a:extLst>
                  <a:ext uri="{FF2B5EF4-FFF2-40B4-BE49-F238E27FC236}">
                    <a16:creationId xmlns:a16="http://schemas.microsoft.com/office/drawing/2014/main" id="{02B091A7-FA52-42BD-9834-C1A152CB9045}"/>
                  </a:ext>
                </a:extLst>
              </p:cNvPr>
              <p:cNvGrpSpPr/>
              <p:nvPr/>
            </p:nvGrpSpPr>
            <p:grpSpPr>
              <a:xfrm>
                <a:off x="4023520" y="2445040"/>
                <a:ext cx="1006942" cy="1144436"/>
                <a:chOff x="-297524" y="2936697"/>
                <a:chExt cx="1006942" cy="1144436"/>
              </a:xfrm>
            </p:grpSpPr>
            <p:sp>
              <p:nvSpPr>
                <p:cNvPr id="77" name="爆発: 8 pt 76">
                  <a:extLst>
                    <a:ext uri="{FF2B5EF4-FFF2-40B4-BE49-F238E27FC236}">
                      <a16:creationId xmlns:a16="http://schemas.microsoft.com/office/drawing/2014/main" id="{F1D83159-03CA-49FD-92E7-11FBCE6702C1}"/>
                    </a:ext>
                  </a:extLst>
                </p:cNvPr>
                <p:cNvSpPr/>
                <p:nvPr/>
              </p:nvSpPr>
              <p:spPr>
                <a:xfrm>
                  <a:off x="-297524" y="2936697"/>
                  <a:ext cx="1006942" cy="1144436"/>
                </a:xfrm>
                <a:prstGeom prst="irregularSeal1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glow rad="127000">
                    <a:srgbClr val="FFC000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glow>
                        <a:schemeClr val="accent2">
                          <a:lumMod val="20000"/>
                          <a:lumOff val="80000"/>
                        </a:schemeClr>
                      </a:glow>
                    </a:effectLst>
                  </a:endParaRPr>
                </a:p>
              </p:txBody>
            </p:sp>
            <p:pic>
              <p:nvPicPr>
                <p:cNvPr id="78" name="Picture 6">
                  <a:extLst>
                    <a:ext uri="{FF2B5EF4-FFF2-40B4-BE49-F238E27FC236}">
                      <a16:creationId xmlns:a16="http://schemas.microsoft.com/office/drawing/2014/main" id="{4A5CBDD6-8D52-4CBE-85F5-ADAE9A93C0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6800" l="5200" r="90000">
                              <a14:foregroundMark x1="25900" y1="59600" x2="28100" y2="63400"/>
                              <a14:foregroundMark x1="7600" y1="67700" x2="8300" y2="71000"/>
                              <a14:foregroundMark x1="5200" y1="68500" x2="7000" y2="74800"/>
                              <a14:foregroundMark x1="19000" y1="91700" x2="35600" y2="96800"/>
                              <a14:foregroundMark x1="28700" y1="47000" x2="31500" y2="47000"/>
                              <a14:foregroundMark x1="32000" y1="47400" x2="35800" y2="48200"/>
                              <a14:foregroundMark x1="32600" y1="46500" x2="32600" y2="46500"/>
                              <a14:backgroundMark x1="60300" y1="13400" x2="79500" y2="50100"/>
                              <a14:backgroundMark x1="55700" y1="17400" x2="75700" y2="22500"/>
                              <a14:backgroundMark x1="55700" y1="15800" x2="74700" y2="22200"/>
                              <a14:backgroundMark x1="74700" y1="22200" x2="61000" y2="16400"/>
                              <a14:backgroundMark x1="61000" y1="16400" x2="67000" y2="30200"/>
                              <a14:backgroundMark x1="67000" y1="30200" x2="63100" y2="43600"/>
                              <a14:backgroundMark x1="63100" y1="43600" x2="56800" y2="52500"/>
                              <a14:backgroundMark x1="56800" y1="52500" x2="66300" y2="55900"/>
                              <a14:backgroundMark x1="66300" y1="55900" x2="62900" y2="19700"/>
                              <a14:backgroundMark x1="62900" y1="19700" x2="56300" y2="30500"/>
                              <a14:backgroundMark x1="56300" y1="30500" x2="45800" y2="29300"/>
                              <a14:backgroundMark x1="45800" y1="29300" x2="45000" y2="25800"/>
                              <a14:backgroundMark x1="51400" y1="40300" x2="59000" y2="57400"/>
                              <a14:backgroundMark x1="51900" y1="46300" x2="55400" y2="61900"/>
                              <a14:backgroundMark x1="55400" y1="61900" x2="56300" y2="62800"/>
                              <a14:backgroundMark x1="50100" y1="51400" x2="53700" y2="61000"/>
                              <a14:backgroundMark x1="49700" y1="50500" x2="50600" y2="48300"/>
                              <a14:backgroundMark x1="32100" y1="42700" x2="38300" y2="45300"/>
                              <a14:backgroundMark x1="33900" y1="43600" x2="39200" y2="47700"/>
                              <a14:backgroundMark x1="36454" y1="47309" x2="39500" y2="47900"/>
                              <a14:backgroundMark x1="28300" y1="42700" x2="41200" y2="46800"/>
                              <a14:backgroundMark x1="59000" y1="69800" x2="57000" y2="82100"/>
                              <a14:backgroundMark x1="57900" y1="68900" x2="55900" y2="83500"/>
                              <a14:backgroundMark x1="54500" y1="70500" x2="53400" y2="83200"/>
                              <a14:backgroundMark x1="53100" y1="70900" x2="53300" y2="82700"/>
                              <a14:backgroundMark x1="51100" y1="82900" x2="53500" y2="78400"/>
                              <a14:backgroundMark x1="51900" y1="80600" x2="52200" y2="77900"/>
                              <a14:backgroundMark x1="51300" y1="81400" x2="52100" y2="79800"/>
                              <a14:backgroundMark x1="51400" y1="81200" x2="51400" y2="79600"/>
                              <a14:backgroundMark x1="51200" y1="81000" x2="52100" y2="79800"/>
                              <a14:backgroundMark x1="51100" y1="81500" x2="51500" y2="79500"/>
                              <a14:backgroundMark x1="51400" y1="80300" x2="50800" y2="81300"/>
                              <a14:backgroundMark x1="52900" y1="74000" x2="52400" y2="78400"/>
                              <a14:backgroundMark x1="53100" y1="72400" x2="53100" y2="75100"/>
                              <a14:backgroundMark x1="53200" y1="72300" x2="52600" y2="74600"/>
                              <a14:backgroundMark x1="39700" y1="47400" x2="45100" y2="50000"/>
                              <a14:backgroundMark x1="40100" y1="47200" x2="41200" y2="49200"/>
                              <a14:backgroundMark x1="38800" y1="48700" x2="41100" y2="49100"/>
                              <a14:backgroundMark x1="28900" y1="45400" x2="26500" y2="45300"/>
                              <a14:backgroundMark x1="33400" y1="45100" x2="28100" y2="41800"/>
                              <a14:backgroundMark x1="30700" y1="44700" x2="31900" y2="45200"/>
                              <a14:backgroundMark x1="50900" y1="58200" x2="55800" y2="65800"/>
                              <a14:backgroundMark x1="33500" y1="46400" x2="35200" y2="45800"/>
                            </a14:backgroundRemoval>
                          </a14:imgEffect>
                          <a14:imgEffect>
                            <a14:artisticFilmGrain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t="42735" r="42959" b="-1"/>
                <a:stretch/>
              </p:blipFill>
              <p:spPr bwMode="auto">
                <a:xfrm flipH="1">
                  <a:off x="-249912" y="3108601"/>
                  <a:ext cx="766128" cy="769132"/>
                </a:xfrm>
                <a:prstGeom prst="rect">
                  <a:avLst/>
                </a:prstGeom>
                <a:noFill/>
                <a:effectLst>
                  <a:outerShdw blurRad="50800" dist="50800" dir="2700000" algn="tl" rotWithShape="0">
                    <a:prstClr val="black">
                      <a:alpha val="64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ABDA7FBC-922A-4C03-8441-7C9E7CA65DF7}"/>
                </a:ext>
              </a:extLst>
            </p:cNvPr>
            <p:cNvGrpSpPr/>
            <p:nvPr/>
          </p:nvGrpSpPr>
          <p:grpSpPr>
            <a:xfrm>
              <a:off x="5020896" y="3644209"/>
              <a:ext cx="606362" cy="969489"/>
              <a:chOff x="2421357" y="5096227"/>
              <a:chExt cx="512254" cy="812081"/>
            </a:xfrm>
          </p:grpSpPr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1C1EC40A-ED2E-4EC2-B0AB-95BD216995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97308" y="5096227"/>
                <a:ext cx="336303" cy="347414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>
                <a:extLst>
                  <a:ext uri="{FF2B5EF4-FFF2-40B4-BE49-F238E27FC236}">
                    <a16:creationId xmlns:a16="http://schemas.microsoft.com/office/drawing/2014/main" id="{DF88F398-BF3A-462D-AC5E-5030950805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02724" y="5213401"/>
                <a:ext cx="398903" cy="467041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コネクタ 73">
                <a:extLst>
                  <a:ext uri="{FF2B5EF4-FFF2-40B4-BE49-F238E27FC236}">
                    <a16:creationId xmlns:a16="http://schemas.microsoft.com/office/drawing/2014/main" id="{2481B87E-FF0D-4E18-984D-6E54586927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21357" y="5295900"/>
                <a:ext cx="441039" cy="612408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1" name="Picture 6">
              <a:extLst>
                <a:ext uri="{FF2B5EF4-FFF2-40B4-BE49-F238E27FC236}">
                  <a16:creationId xmlns:a16="http://schemas.microsoft.com/office/drawing/2014/main" id="{8F7E73C6-E63B-47F7-A169-1E13688F10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 rot="458542" flipH="1">
              <a:off x="5565404" y="4284097"/>
              <a:ext cx="766128" cy="76913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16FF608-DE24-419C-BC56-133B36CB7A14}"/>
              </a:ext>
            </a:extLst>
          </p:cNvPr>
          <p:cNvSpPr txBox="1"/>
          <p:nvPr/>
        </p:nvSpPr>
        <p:spPr>
          <a:xfrm rot="1058516">
            <a:off x="8285753" y="1769639"/>
            <a:ext cx="3996607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3200" dirty="0"/>
              <a:t>すかさず</a:t>
            </a:r>
            <a:r>
              <a:rPr lang="ja-JP" altLang="en-US" sz="32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889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モテアクション</a:t>
            </a:r>
            <a:endParaRPr lang="en-US" altLang="ja-JP" sz="32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88900">
                  <a:srgbClr val="FFFF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046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929"/>
                                  </p:iterate>
                                  <p:childTnLst>
                                    <p:animMotion origin="layout" path="M 8.33333E-7 -3.7037E-6 L 0.05052 -0.00902 " pathEditMode="relative" rAng="0" ptsTypes="AA">
                                      <p:cBhvr>
                                        <p:cTn id="9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-463"/>
                                    </p:animMotion>
                                    <p:animRot by="1500000">
                                      <p:cBhvr>
                                        <p:cTn id="1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4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4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7" grpId="1"/>
      <p:bldP spid="6" grpId="0"/>
      <p:bldP spid="29" grpId="0"/>
      <p:bldP spid="29" grpId="1"/>
      <p:bldP spid="5" grpId="0" uiExpand="1" build="p"/>
      <p:bldP spid="52" grpId="0" uiExpand="1" build="p"/>
      <p:bldP spid="8" grpId="0" uiExpand="1" build="p"/>
      <p:bldP spid="4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E0E9805-2456-44EA-A6D4-8A3227E7AB77}"/>
              </a:ext>
            </a:extLst>
          </p:cNvPr>
          <p:cNvGrpSpPr/>
          <p:nvPr/>
        </p:nvGrpSpPr>
        <p:grpSpPr>
          <a:xfrm>
            <a:off x="-5225" y="3852554"/>
            <a:ext cx="5424220" cy="3018239"/>
            <a:chOff x="5352691" y="0"/>
            <a:chExt cx="6640639" cy="3992880"/>
          </a:xfrm>
        </p:grpSpPr>
        <p:pic>
          <p:nvPicPr>
            <p:cNvPr id="16" name="Picture 4" descr="仲間と盛り上がるのイラスト / Get excited with friends Illustration">
              <a:extLst>
                <a:ext uri="{FF2B5EF4-FFF2-40B4-BE49-F238E27FC236}">
                  <a16:creationId xmlns:a16="http://schemas.microsoft.com/office/drawing/2014/main" id="{E9D68576-468F-4152-94ED-E305E2D2B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61" b="19871"/>
            <a:stretch/>
          </p:blipFill>
          <p:spPr bwMode="auto">
            <a:xfrm>
              <a:off x="6278514" y="0"/>
              <a:ext cx="5714816" cy="3992880"/>
            </a:xfrm>
            <a:prstGeom prst="rect">
              <a:avLst/>
            </a:prstGeom>
            <a:effectLst>
              <a:glow rad="635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図 16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E18BB143-FFCF-458D-A622-536329D83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951067">
              <a:off x="8760288" y="985348"/>
              <a:ext cx="1439988" cy="1090296"/>
            </a:xfrm>
            <a:prstGeom prst="rect">
              <a:avLst/>
            </a:prstGeom>
          </p:spPr>
        </p:pic>
        <p:pic>
          <p:nvPicPr>
            <p:cNvPr id="18" name="図 17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93DBF6CE-A30C-4685-B49D-811B6CD81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8559263">
              <a:off x="5182546" y="1306024"/>
              <a:ext cx="1401267" cy="1060978"/>
            </a:xfrm>
            <a:prstGeom prst="rect">
              <a:avLst/>
            </a:prstGeom>
          </p:spPr>
        </p:pic>
      </p:grpSp>
      <p:pic>
        <p:nvPicPr>
          <p:cNvPr id="1026" name="Picture 2" descr="リュウ指南 基礎編 | ヲシゲ考察 | 活動報告書 | CAPCOM：シャドルー格闘家研究所">
            <a:extLst>
              <a:ext uri="{FF2B5EF4-FFF2-40B4-BE49-F238E27FC236}">
                <a16:creationId xmlns:a16="http://schemas.microsoft.com/office/drawing/2014/main" id="{5D127838-375B-4C6A-BAAB-6FE35AB37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257" y="2089476"/>
            <a:ext cx="4350704" cy="254516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5547D88-D5DA-3C48-8FEE-4D63A5CD3131}"/>
              </a:ext>
            </a:extLst>
          </p:cNvPr>
          <p:cNvSpPr txBox="1"/>
          <p:nvPr/>
        </p:nvSpPr>
        <p:spPr>
          <a:xfrm>
            <a:off x="-5225" y="-168272"/>
            <a:ext cx="8622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圧倒的に見惚れさせろ</a:t>
            </a:r>
            <a:endParaRPr lang="en-US" sz="72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pic>
        <p:nvPicPr>
          <p:cNvPr id="13" name="図 12" descr="ギター が含まれている画像&#10;&#10;自動的に生成された説明">
            <a:extLst>
              <a:ext uri="{FF2B5EF4-FFF2-40B4-BE49-F238E27FC236}">
                <a16:creationId xmlns:a16="http://schemas.microsoft.com/office/drawing/2014/main" id="{1D71994D-DAC4-5E9F-159F-0B22EB95E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5" r="25946"/>
          <a:stretch/>
        </p:blipFill>
        <p:spPr>
          <a:xfrm>
            <a:off x="-19371" y="624616"/>
            <a:ext cx="3379522" cy="2170519"/>
          </a:xfrm>
          <a:prstGeom prst="rect">
            <a:avLst/>
          </a:prstGeom>
        </p:spPr>
      </p:pic>
      <p:pic>
        <p:nvPicPr>
          <p:cNvPr id="5" name="図 4" descr="ミラー が含まれている画像&#10;&#10;自動的に生成された説明">
            <a:extLst>
              <a:ext uri="{FF2B5EF4-FFF2-40B4-BE49-F238E27FC236}">
                <a16:creationId xmlns:a16="http://schemas.microsoft.com/office/drawing/2014/main" id="{AD47385B-04EB-2A10-26BD-6A11A1B8B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376" y="474708"/>
            <a:ext cx="8276271" cy="2526441"/>
          </a:xfrm>
          <a:prstGeom prst="rect">
            <a:avLst/>
          </a:prstGeom>
        </p:spPr>
      </p:pic>
      <p:pic>
        <p:nvPicPr>
          <p:cNvPr id="36" name="図 35" descr="アイコン&#10;&#10;自動的に生成された説明">
            <a:extLst>
              <a:ext uri="{FF2B5EF4-FFF2-40B4-BE49-F238E27FC236}">
                <a16:creationId xmlns:a16="http://schemas.microsoft.com/office/drawing/2014/main" id="{515039E3-6C3B-A5D3-43B4-9BCC86C4AE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r="10709"/>
          <a:stretch/>
        </p:blipFill>
        <p:spPr>
          <a:xfrm flipH="1">
            <a:off x="-260075" y="2363934"/>
            <a:ext cx="2350934" cy="3211854"/>
          </a:xfrm>
          <a:prstGeom prst="rect">
            <a:avLst/>
          </a:prstGeom>
          <a:effectLst>
            <a:glow rad="50800">
              <a:schemeClr val="tx1"/>
            </a:glow>
            <a:outerShdw blurRad="50800" dist="88900" dir="2400000" algn="tl" rotWithShape="0">
              <a:prstClr val="black">
                <a:alpha val="62000"/>
              </a:prstClr>
            </a:outerShdw>
          </a:effectLst>
        </p:spPr>
      </p:pic>
      <p:pic>
        <p:nvPicPr>
          <p:cNvPr id="37" name="図 36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BF40A842-C50D-CABC-BEDF-0ED001CB09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-3013" r="15956" b="49014"/>
          <a:stretch/>
        </p:blipFill>
        <p:spPr>
          <a:xfrm flipH="1">
            <a:off x="1445254" y="2477640"/>
            <a:ext cx="2391022" cy="2005478"/>
          </a:xfrm>
          <a:prstGeom prst="rect">
            <a:avLst/>
          </a:prstGeom>
          <a:effectLst>
            <a:outerShdw blurRad="50800" dist="88900" dir="2400000" algn="tl" rotWithShape="0">
              <a:prstClr val="black">
                <a:alpha val="62000"/>
              </a:prstClr>
            </a:outerShdw>
          </a:effectLst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3C188CC-BFA8-170D-8AE2-C9664C8D9223}"/>
              </a:ext>
            </a:extLst>
          </p:cNvPr>
          <p:cNvSpPr txBox="1"/>
          <p:nvPr/>
        </p:nvSpPr>
        <p:spPr>
          <a:xfrm>
            <a:off x="-5225" y="3692857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8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50800" dist="76200" dir="1800000" sx="101000" sy="101000" algn="tl">
                    <a:srgbClr val="000000"/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周囲を盛り上げて</a:t>
            </a:r>
            <a:endParaRPr lang="en-US" altLang="ja-JP" sz="4800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50800" dist="76200" dir="1800000" sx="101000" sy="101000" algn="tl">
                  <a:srgbClr val="000000"/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48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50800" dist="76200" dir="1800000" sx="101000" sy="101000" algn="tl">
                    <a:srgbClr val="000000"/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注目を集める</a:t>
            </a:r>
            <a:endParaRPr lang="en-US" altLang="ja-JP" sz="3600" dirty="0">
              <a:effectLst>
                <a:glow rad="101600">
                  <a:srgbClr val="3366FF"/>
                </a:glow>
                <a:outerShdw blurRad="50800" dist="76200" dir="1800000" sx="101000" sy="101000" algn="tl">
                  <a:srgbClr val="000000"/>
                </a:outerShdw>
              </a:effectLst>
            </a:endParaRPr>
          </a:p>
        </p:txBody>
      </p:sp>
      <p:pic>
        <p:nvPicPr>
          <p:cNvPr id="1028" name="Picture 4" descr="ああ～～～っこれは岬くん翼くん ふたりの同時シュートになったァーッ!! - キャプテン翼(キャプ翼) | アル">
            <a:extLst>
              <a:ext uri="{FF2B5EF4-FFF2-40B4-BE49-F238E27FC236}">
                <a16:creationId xmlns:a16="http://schemas.microsoft.com/office/drawing/2014/main" id="{C40E85BD-4FB8-4E46-A6B5-8BCE03057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63" y="2695121"/>
            <a:ext cx="4689701" cy="365299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図 9" descr="挿絵, 海洋生物 が含まれている画像&#10;&#10;自動的に生成された説明">
            <a:extLst>
              <a:ext uri="{FF2B5EF4-FFF2-40B4-BE49-F238E27FC236}">
                <a16:creationId xmlns:a16="http://schemas.microsoft.com/office/drawing/2014/main" id="{68C50F50-0315-42FA-B32E-E2703DAF2C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2" r="25685"/>
          <a:stretch/>
        </p:blipFill>
        <p:spPr>
          <a:xfrm>
            <a:off x="8444846" y="4747647"/>
            <a:ext cx="3768241" cy="2392287"/>
          </a:xfrm>
          <a:prstGeom prst="rect">
            <a:avLst/>
          </a:prstGeom>
        </p:spPr>
      </p:pic>
      <p:pic>
        <p:nvPicPr>
          <p:cNvPr id="11" name="図 10" descr="弓 が含まれている画像&#10;&#10;自動的に生成された説明">
            <a:extLst>
              <a:ext uri="{FF2B5EF4-FFF2-40B4-BE49-F238E27FC236}">
                <a16:creationId xmlns:a16="http://schemas.microsoft.com/office/drawing/2014/main" id="{CB259D2B-9E23-4D6D-9E34-C9F4214247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r="15549"/>
          <a:stretch/>
        </p:blipFill>
        <p:spPr>
          <a:xfrm rot="21049369">
            <a:off x="4313906" y="3788564"/>
            <a:ext cx="6155328" cy="2865996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138A5C-46F4-4DE5-B585-80D9CFD83BFF}"/>
              </a:ext>
            </a:extLst>
          </p:cNvPr>
          <p:cNvSpPr txBox="1"/>
          <p:nvPr/>
        </p:nvSpPr>
        <p:spPr>
          <a:xfrm>
            <a:off x="4846612" y="3877522"/>
            <a:ext cx="4203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b="1" dirty="0">
                <a:solidFill>
                  <a:srgbClr val="FF000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決まれば</a:t>
            </a:r>
            <a:endParaRPr lang="en-US" sz="7200" b="1" dirty="0">
              <a:solidFill>
                <a:srgbClr val="FF000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A6F9F53-C386-4083-B941-3C3FAC1D2589}"/>
              </a:ext>
            </a:extLst>
          </p:cNvPr>
          <p:cNvSpPr txBox="1"/>
          <p:nvPr/>
        </p:nvSpPr>
        <p:spPr>
          <a:xfrm>
            <a:off x="7823304" y="4709832"/>
            <a:ext cx="3897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b="1" dirty="0">
                <a:solidFill>
                  <a:srgbClr val="0070C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外せば</a:t>
            </a:r>
            <a:endParaRPr lang="en-US" sz="7200" b="1" dirty="0">
              <a:solidFill>
                <a:srgbClr val="0070C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704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03026D5-F43B-41A2-82BE-B13D43F7ADB6}"/>
              </a:ext>
            </a:extLst>
          </p:cNvPr>
          <p:cNvSpPr txBox="1"/>
          <p:nvPr/>
        </p:nvSpPr>
        <p:spPr>
          <a:xfrm>
            <a:off x="1110500" y="0"/>
            <a:ext cx="997099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11500" dirty="0"/>
              <a:t>アピールポイント</a:t>
            </a:r>
            <a:endParaRPr lang="en-US" altLang="ja-JP" sz="115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D364207-34C5-41D9-9F09-907976569931}"/>
              </a:ext>
            </a:extLst>
          </p:cNvPr>
          <p:cNvSpPr txBox="1"/>
          <p:nvPr/>
        </p:nvSpPr>
        <p:spPr>
          <a:xfrm>
            <a:off x="390751" y="3074461"/>
            <a:ext cx="11410496" cy="3046988"/>
          </a:xfrm>
          <a:prstGeom prst="rect">
            <a:avLst/>
          </a:prstGeom>
          <a:noFill/>
          <a:effectLst>
            <a:glow rad="127000">
              <a:schemeClr val="accent5">
                <a:lumMod val="40000"/>
                <a:lumOff val="60000"/>
              </a:schemeClr>
            </a:glo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/>
              <a:t>自分の行動で</a:t>
            </a:r>
            <a:r>
              <a:rPr lang="ja-JP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モテ</a:t>
            </a:r>
            <a:r>
              <a:rPr lang="ja-JP" altLang="en-US" sz="4800" dirty="0" err="1"/>
              <a:t>て</a:t>
            </a:r>
            <a:r>
              <a:rPr lang="ja-JP" altLang="en-US" sz="4800" dirty="0"/>
              <a:t>いく</a:t>
            </a:r>
            <a:r>
              <a:rPr lang="ja-JP" altLang="en-US" sz="4800" dirty="0">
                <a:solidFill>
                  <a:srgbClr val="FF0000"/>
                </a:solidFill>
              </a:rPr>
              <a:t>優越感</a:t>
            </a:r>
            <a:endParaRPr lang="en-US" altLang="ja-JP" sz="4800" dirty="0">
              <a:solidFill>
                <a:srgbClr val="FF0000"/>
              </a:solidFill>
            </a:endParaRPr>
          </a:p>
          <a:p>
            <a:pPr algn="ctr"/>
            <a:r>
              <a:rPr lang="ja-JP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モテアクション</a:t>
            </a:r>
            <a:r>
              <a:rPr lang="ja-JP" altLang="en-US" sz="4800" dirty="0"/>
              <a:t>が加わったことによる</a:t>
            </a:r>
            <a:r>
              <a:rPr lang="ja-JP" altLang="en-US" sz="4800" dirty="0">
                <a:solidFill>
                  <a:srgbClr val="FF0000"/>
                </a:solidFill>
              </a:rPr>
              <a:t>駆け引き</a:t>
            </a:r>
            <a:endParaRPr lang="en-US" altLang="ja-JP" sz="4800" dirty="0">
              <a:solidFill>
                <a:srgbClr val="FF0000"/>
              </a:solidFill>
            </a:endParaRPr>
          </a:p>
          <a:p>
            <a:pPr algn="ctr"/>
            <a:endParaRPr lang="en-US" altLang="ja-JP" sz="4800" dirty="0">
              <a:solidFill>
                <a:srgbClr val="FF0000"/>
              </a:solidFill>
            </a:endParaRPr>
          </a:p>
          <a:p>
            <a:pPr algn="ctr"/>
            <a:endParaRPr lang="en-US" altLang="ja-JP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24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uiExpand="1" build="p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283</Words>
  <Application>Microsoft Office PowerPoint</Application>
  <PresentationFormat>ワイド画面</PresentationFormat>
  <Paragraphs>53</Paragraphs>
  <Slides>9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9" baseType="lpstr">
      <vt:lpstr>Aptos</vt:lpstr>
      <vt:lpstr>Aptos Display</vt:lpstr>
      <vt:lpstr>HGS明朝E</vt:lpstr>
      <vt:lpstr>游ゴシック</vt:lpstr>
      <vt:lpstr>游ゴシック Light</vt:lpstr>
      <vt:lpstr>Arial</vt:lpstr>
      <vt:lpstr>HGP行書体</vt:lpstr>
      <vt:lpstr>HGP創英角ｺﾞｼｯｸUB</vt:lpstr>
      <vt:lpstr>HG明朝E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相馬　靜雅</dc:creator>
  <cp:lastModifiedBy>student</cp:lastModifiedBy>
  <cp:revision>60</cp:revision>
  <dcterms:created xsi:type="dcterms:W3CDTF">2024-10-07T00:43:34Z</dcterms:created>
  <dcterms:modified xsi:type="dcterms:W3CDTF">2024-10-07T05:31:01Z</dcterms:modified>
</cp:coreProperties>
</file>